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834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01" d="100"/>
          <a:sy n="101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365802"/>
            <a:ext cx="7344649" cy="29054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383314"/>
            <a:ext cx="6480572" cy="201489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44320"/>
            <a:ext cx="1863165" cy="70724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44320"/>
            <a:ext cx="5481484" cy="70724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080579"/>
            <a:ext cx="7452658" cy="347149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584911"/>
            <a:ext cx="7452658" cy="182557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44322"/>
            <a:ext cx="7452658" cy="1613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045804"/>
            <a:ext cx="3655447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048421"/>
            <a:ext cx="3655447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045804"/>
            <a:ext cx="3673450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048421"/>
            <a:ext cx="3673450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01597"/>
            <a:ext cx="4374386" cy="593070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01597"/>
            <a:ext cx="4374386" cy="593070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44322"/>
            <a:ext cx="7452658" cy="1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221600"/>
            <a:ext cx="7452658" cy="529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735033"/>
            <a:ext cx="2916258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6.png"/><Relationship Id="rId3" Type="http://schemas.openxmlformats.org/officeDocument/2006/relationships/slide" Target="slide1.xml"/><Relationship Id="rId7" Type="http://schemas.openxmlformats.org/officeDocument/2006/relationships/image" Target="../media/image3.png"/><Relationship Id="rId12" Type="http://schemas.openxmlformats.org/officeDocument/2006/relationships/image" Target="../media/image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image" Target="../media/image40.png"/><Relationship Id="rId4" Type="http://schemas.openxmlformats.org/officeDocument/2006/relationships/image" Target="../media/image10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994970948"/>
                  </p:ext>
                </p:extLst>
              </p:nvPr>
            </p:nvGraphicFramePr>
            <p:xfrm>
              <a:off x="2671200" y="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71200" y="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3166415"/>
                  </p:ext>
                </p:extLst>
              </p:nvPr>
            </p:nvGraphicFramePr>
            <p:xfrm>
              <a:off x="0" y="1969721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0" y="1969721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7124987"/>
                  </p:ext>
                </p:extLst>
              </p:nvPr>
            </p:nvGraphicFramePr>
            <p:xfrm>
              <a:off x="5338800" y="19692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38800" y="19692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5748846"/>
                  </p:ext>
                </p:extLst>
              </p:nvPr>
            </p:nvGraphicFramePr>
            <p:xfrm>
              <a:off x="10188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88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338268891"/>
                  </p:ext>
                </p:extLst>
              </p:nvPr>
            </p:nvGraphicFramePr>
            <p:xfrm>
              <a:off x="43200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3200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5" name="Slide Zoom 14">
                <a:extLst>
                  <a:ext uri="{FF2B5EF4-FFF2-40B4-BE49-F238E27FC236}">
                    <a16:creationId xmlns:a16="http://schemas.microsoft.com/office/drawing/2014/main" id="{670153B3-76C1-C4F4-1AD5-A398E5356B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82066521"/>
                  </p:ext>
                </p:extLst>
              </p:nvPr>
            </p:nvGraphicFramePr>
            <p:xfrm flipV="1">
              <a:off x="3240382" y="3675944"/>
              <a:ext cx="2160000" cy="2086188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flipV="1">
                          <a:off x="0" y="0"/>
                          <a:ext cx="2160000" cy="2086188"/>
                        </a:xfrm>
                        <a:prstGeom prst="rect">
                          <a:avLst/>
                        </a:prstGeom>
                        <a:effectLst>
                          <a:glow rad="12700">
                            <a:srgbClr val="FF0000">
                              <a:alpha val="5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5" name="Slide Zoom 1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70153B3-76C1-C4F4-1AD5-A398E5356B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 flipV="1">
                <a:off x="3240382" y="3675944"/>
                <a:ext cx="2160000" cy="2086188"/>
              </a:xfrm>
              <a:prstGeom prst="rect">
                <a:avLst/>
              </a:prstGeom>
              <a:effectLst>
                <a:glow rad="12700">
                  <a:srgbClr val="FF0000">
                    <a:alpha val="5000"/>
                  </a:srgbClr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19</cp:revision>
  <dcterms:created xsi:type="dcterms:W3CDTF">2024-07-07T11:35:41Z</dcterms:created>
  <dcterms:modified xsi:type="dcterms:W3CDTF">2024-08-19T13:47:53Z</dcterms:modified>
</cp:coreProperties>
</file>