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8640763" cy="8345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01" d="100"/>
          <a:sy n="101" d="100"/>
        </p:scale>
        <p:origin x="9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365802"/>
            <a:ext cx="7344649" cy="29054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383314"/>
            <a:ext cx="6480572" cy="201489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34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59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44320"/>
            <a:ext cx="1863165" cy="70724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44320"/>
            <a:ext cx="5481484" cy="70724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82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23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080579"/>
            <a:ext cx="7452658" cy="3471491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584911"/>
            <a:ext cx="7452658" cy="1825575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84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221600"/>
            <a:ext cx="3672324" cy="52951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221600"/>
            <a:ext cx="3672324" cy="52951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13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44322"/>
            <a:ext cx="7452658" cy="161307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045804"/>
            <a:ext cx="3655447" cy="10026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048421"/>
            <a:ext cx="3655447" cy="44837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045804"/>
            <a:ext cx="3673450" cy="10026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048421"/>
            <a:ext cx="3673450" cy="44837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41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6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28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56366"/>
            <a:ext cx="2786871" cy="194728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01597"/>
            <a:ext cx="4374386" cy="5930706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03646"/>
            <a:ext cx="2786871" cy="463831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47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56366"/>
            <a:ext cx="2786871" cy="194728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01597"/>
            <a:ext cx="4374386" cy="5930706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03646"/>
            <a:ext cx="2786871" cy="463831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37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44322"/>
            <a:ext cx="7452658" cy="161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221600"/>
            <a:ext cx="7452658" cy="5295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7735033"/>
            <a:ext cx="1944172" cy="44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7735033"/>
            <a:ext cx="2916258" cy="44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7735033"/>
            <a:ext cx="1944172" cy="44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65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76B67CB9-BA08-2F3D-CCFB-7BE9C76BA3A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53666832"/>
                  </p:ext>
                </p:extLst>
              </p:nvPr>
            </p:nvGraphicFramePr>
            <p:xfrm rot="10800000">
              <a:off x="2671200" y="0"/>
              <a:ext cx="3301200" cy="3188390"/>
            </p:xfrm>
            <a:graphic>
              <a:graphicData uri="http://schemas.microsoft.com/office/powerpoint/2016/slidezoom">
                <pslz:sldZm>
                  <pslz:sldZmObj sldId="256" cId="1770594053">
                    <pslz:zmPr id="{A7A323EF-EDCA-1842-93C1-732DEC9324FE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>
                          <a:off x="0" y="0"/>
                          <a:ext cx="3301200" cy="31883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6B67CB9-BA08-2F3D-CCFB-7BE9C76BA3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>
                <a:off x="2671200" y="0"/>
                <a:ext cx="3301200" cy="31883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445B2CC4-A1AB-D77A-BEB8-86DEAAEF4E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69590499"/>
                  </p:ext>
                </p:extLst>
              </p:nvPr>
            </p:nvGraphicFramePr>
            <p:xfrm rot="10800000">
              <a:off x="0" y="1969721"/>
              <a:ext cx="3301200" cy="3188390"/>
            </p:xfrm>
            <a:graphic>
              <a:graphicData uri="http://schemas.microsoft.com/office/powerpoint/2016/slidezoom">
                <pslz:sldZm>
                  <pslz:sldZmObj sldId="256" cId="1770594053">
                    <pslz:zmPr id="{A7A323EF-EDCA-1842-93C1-732DEC9324FE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>
                          <a:off x="0" y="0"/>
                          <a:ext cx="3301200" cy="31883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45B2CC4-A1AB-D77A-BEB8-86DEAAEF4E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>
                <a:off x="0" y="1969721"/>
                <a:ext cx="3301200" cy="31883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E0776CBD-83CA-D3BF-A3FF-D5FF1198799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14572946"/>
                  </p:ext>
                </p:extLst>
              </p:nvPr>
            </p:nvGraphicFramePr>
            <p:xfrm rot="10800000">
              <a:off x="5338800" y="1969200"/>
              <a:ext cx="3301200" cy="3188390"/>
            </p:xfrm>
            <a:graphic>
              <a:graphicData uri="http://schemas.microsoft.com/office/powerpoint/2016/slidezoom">
                <pslz:sldZm>
                  <pslz:sldZmObj sldId="256" cId="1770594053">
                    <pslz:zmPr id="{A7A323EF-EDCA-1842-93C1-732DEC9324FE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>
                          <a:off x="0" y="0"/>
                          <a:ext cx="3301200" cy="31883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0776CBD-83CA-D3BF-A3FF-D5FF1198799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0800000">
                <a:off x="5338800" y="1969200"/>
                <a:ext cx="3301200" cy="31883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99CFB7FD-C9C6-936B-E5A9-035BFB4A2D4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66740632"/>
                  </p:ext>
                </p:extLst>
              </p:nvPr>
            </p:nvGraphicFramePr>
            <p:xfrm rot="10800000">
              <a:off x="1018800" y="5158800"/>
              <a:ext cx="3301200" cy="3188390"/>
            </p:xfrm>
            <a:graphic>
              <a:graphicData uri="http://schemas.microsoft.com/office/powerpoint/2016/slidezoom">
                <pslz:sldZm>
                  <pslz:sldZmObj sldId="256" cId="1770594053">
                    <pslz:zmPr id="{A7A323EF-EDCA-1842-93C1-732DEC9324FE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>
                          <a:off x="0" y="0"/>
                          <a:ext cx="3301200" cy="31883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9CFB7FD-C9C6-936B-E5A9-035BFB4A2D4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0800000">
                <a:off x="1018800" y="5158800"/>
                <a:ext cx="3301200" cy="31883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BFDB06B9-A766-F8ED-26DA-7FB0B4780B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1109686"/>
                  </p:ext>
                </p:extLst>
              </p:nvPr>
            </p:nvGraphicFramePr>
            <p:xfrm rot="10800000">
              <a:off x="4320000" y="5158800"/>
              <a:ext cx="3301200" cy="3188390"/>
            </p:xfrm>
            <a:graphic>
              <a:graphicData uri="http://schemas.microsoft.com/office/powerpoint/2016/slidezoom">
                <pslz:sldZm>
                  <pslz:sldZmObj sldId="256" cId="1770594053">
                    <pslz:zmPr id="{A7A323EF-EDCA-1842-93C1-732DEC9324FE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>
                          <a:off x="0" y="0"/>
                          <a:ext cx="3301200" cy="31883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Slide Zoom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FDB06B9-A766-F8ED-26DA-7FB0B4780B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0800000">
                <a:off x="4320000" y="5158800"/>
                <a:ext cx="3301200" cy="31883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670153B3-76C1-C4F4-1AD5-A398E5356B3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87501824"/>
                  </p:ext>
                </p:extLst>
              </p:nvPr>
            </p:nvGraphicFramePr>
            <p:xfrm rot="10800000" flipV="1">
              <a:off x="2674782" y="2704944"/>
              <a:ext cx="3301200" cy="3188390"/>
            </p:xfrm>
            <a:graphic>
              <a:graphicData uri="http://schemas.microsoft.com/office/powerpoint/2016/slidezoom">
                <pslz:sldZm>
                  <pslz:sldZmObj sldId="256" cId="1770594053">
                    <pslz:zmPr id="{A7A323EF-EDCA-1842-93C1-732DEC9324FE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 flipV="1">
                          <a:off x="0" y="0"/>
                          <a:ext cx="3301200" cy="31883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5" name="Slide Zoom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70153B3-76C1-C4F4-1AD5-A398E5356B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0800000" flipV="1">
                <a:off x="2674782" y="2704944"/>
                <a:ext cx="3301200" cy="31883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059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17</cp:revision>
  <dcterms:created xsi:type="dcterms:W3CDTF">2024-07-07T11:35:41Z</dcterms:created>
  <dcterms:modified xsi:type="dcterms:W3CDTF">2024-08-19T10:50:57Z</dcterms:modified>
</cp:coreProperties>
</file>