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7" d="100"/>
          <a:sy n="97" d="100"/>
        </p:scale>
        <p:origin x="2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239574"/>
                  </p:ext>
                </p:extLst>
              </p:nvPr>
            </p:nvGraphicFramePr>
            <p:xfrm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71200" y="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0991125"/>
                  </p:ext>
                </p:extLst>
              </p:nvPr>
            </p:nvGraphicFramePr>
            <p:xfrm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969721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8598038"/>
                  </p:ext>
                </p:extLst>
              </p:nvPr>
            </p:nvGraphicFramePr>
            <p:xfrm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800" y="19692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4458073"/>
                  </p:ext>
                </p:extLst>
              </p:nvPr>
            </p:nvGraphicFramePr>
            <p:xfrm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8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7336584"/>
                  </p:ext>
                </p:extLst>
              </p:nvPr>
            </p:nvGraphicFramePr>
            <p:xfrm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16</cp:revision>
  <dcterms:created xsi:type="dcterms:W3CDTF">2024-07-07T11:35:41Z</dcterms:created>
  <dcterms:modified xsi:type="dcterms:W3CDTF">2024-08-19T10:26:40Z</dcterms:modified>
</cp:coreProperties>
</file>