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7199313" cy="6235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577"/>
  </p:normalViewPr>
  <p:slideViewPr>
    <p:cSldViewPr snapToGrid="0">
      <p:cViewPr>
        <p:scale>
          <a:sx n="400" d="100"/>
          <a:sy n="400" d="100"/>
        </p:scale>
        <p:origin x="-570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D53D4-01A4-5D4F-BB39-BC1AEB45D1BE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47825" y="1143000"/>
            <a:ext cx="35623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05174-059A-6E47-A89B-BDBC4BD6FF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094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305174-059A-6E47-A89B-BDBC4BD6FF6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303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020519"/>
            <a:ext cx="6119416" cy="217094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275186"/>
            <a:ext cx="5399485" cy="150551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503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86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31993"/>
            <a:ext cx="1552352" cy="528446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31993"/>
            <a:ext cx="4567064" cy="528446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04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981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554596"/>
            <a:ext cx="6209407" cy="2593878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173013"/>
            <a:ext cx="6209407" cy="136405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078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659967"/>
            <a:ext cx="3059708" cy="39564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659967"/>
            <a:ext cx="3059708" cy="39564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213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31995"/>
            <a:ext cx="6209407" cy="120528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528613"/>
            <a:ext cx="3045646" cy="749150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277763"/>
            <a:ext cx="3045646" cy="33502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528613"/>
            <a:ext cx="3060646" cy="749150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277763"/>
            <a:ext cx="3060646" cy="33502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04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16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99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15713"/>
            <a:ext cx="2321966" cy="1454997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897827"/>
            <a:ext cx="3644652" cy="4431389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870710"/>
            <a:ext cx="2321966" cy="3465722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67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15713"/>
            <a:ext cx="2321966" cy="1454997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897827"/>
            <a:ext cx="3644652" cy="4431389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870710"/>
            <a:ext cx="2321966" cy="3465722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84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31995"/>
            <a:ext cx="6209407" cy="1205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659967"/>
            <a:ext cx="6209407" cy="3956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5779572"/>
            <a:ext cx="1619845" cy="331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DE275-0456-3F4D-B921-9E87CF373D9B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5779572"/>
            <a:ext cx="2429768" cy="331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5779572"/>
            <a:ext cx="1619845" cy="331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97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slide" Target="slide1.xml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EDDCDD86-671F-D1D2-512B-98B8826B89E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32978165"/>
                  </p:ext>
                </p:extLst>
              </p:nvPr>
            </p:nvGraphicFramePr>
            <p:xfrm>
              <a:off x="0" y="4988441"/>
              <a:ext cx="1440000" cy="1247259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40000" cy="1247259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EDDCDD86-671F-D1D2-512B-98B8826B89E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4988441"/>
                <a:ext cx="1440000" cy="1247259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AC22A737-6D38-7BC3-F659-A2D297C47B4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27020820"/>
                  </p:ext>
                </p:extLst>
              </p:nvPr>
            </p:nvGraphicFramePr>
            <p:xfrm>
              <a:off x="1440000" y="4988440"/>
              <a:ext cx="1440000" cy="1247259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40000" cy="1247259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C22A737-6D38-7BC3-F659-A2D297C47B4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40000" y="4988440"/>
                <a:ext cx="1440000" cy="1247259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6CE06B1B-95BF-EC1F-18DE-3CCBEE9C01D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9911750"/>
                  </p:ext>
                </p:extLst>
              </p:nvPr>
            </p:nvGraphicFramePr>
            <p:xfrm>
              <a:off x="2879314" y="4988441"/>
              <a:ext cx="1440000" cy="1247259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40000" cy="1247259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9" name="Slide Zoom 8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6CE06B1B-95BF-EC1F-18DE-3CCBEE9C01D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79314" y="4988441"/>
                <a:ext cx="1440000" cy="1247259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182D9AEA-454D-9995-5530-8DCD2DEEAB8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42944070"/>
                  </p:ext>
                </p:extLst>
              </p:nvPr>
            </p:nvGraphicFramePr>
            <p:xfrm>
              <a:off x="4320000" y="4988439"/>
              <a:ext cx="1440000" cy="1247259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40000" cy="1247259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1" name="Slide Zoom 1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182D9AEA-454D-9995-5530-8DCD2DEEAB8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20000" y="4988439"/>
                <a:ext cx="1440000" cy="1247259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33A5F99A-7607-E28B-C334-C87F6F32273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77098164"/>
                  </p:ext>
                </p:extLst>
              </p:nvPr>
            </p:nvGraphicFramePr>
            <p:xfrm>
              <a:off x="5759313" y="4988441"/>
              <a:ext cx="1440000" cy="1247259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40000" cy="1247259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2" name="Slide Zoom 1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3A5F99A-7607-E28B-C334-C87F6F32273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59313" y="4988441"/>
                <a:ext cx="1440000" cy="1247259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3" name="Slide Zoom 12">
                <a:extLst>
                  <a:ext uri="{FF2B5EF4-FFF2-40B4-BE49-F238E27FC236}">
                    <a16:creationId xmlns:a16="http://schemas.microsoft.com/office/drawing/2014/main" id="{27D9EDD6-501C-0748-0C4A-7DAEA0D247B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35012076"/>
                  </p:ext>
                </p:extLst>
              </p:nvPr>
            </p:nvGraphicFramePr>
            <p:xfrm>
              <a:off x="719314" y="3741179"/>
              <a:ext cx="1440000" cy="1247259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40000" cy="1247259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3" name="Slide Zoom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27D9EDD6-501C-0748-0C4A-7DAEA0D247B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9314" y="3741179"/>
                <a:ext cx="1440000" cy="1247259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6" name="Slide Zoom 15">
                <a:extLst>
                  <a:ext uri="{FF2B5EF4-FFF2-40B4-BE49-F238E27FC236}">
                    <a16:creationId xmlns:a16="http://schemas.microsoft.com/office/drawing/2014/main" id="{0CB2CFB7-C353-FB23-C084-DBCE9FB35A5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50209596"/>
                  </p:ext>
                </p:extLst>
              </p:nvPr>
            </p:nvGraphicFramePr>
            <p:xfrm>
              <a:off x="5039314" y="3741177"/>
              <a:ext cx="1440000" cy="1247259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40000" cy="1247259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6" name="Slide Zoom 1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0CB2CFB7-C353-FB23-C084-DBCE9FB35A5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39314" y="3741177"/>
                <a:ext cx="1440000" cy="1247259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7" name="Slide Zoom 16">
                <a:extLst>
                  <a:ext uri="{FF2B5EF4-FFF2-40B4-BE49-F238E27FC236}">
                    <a16:creationId xmlns:a16="http://schemas.microsoft.com/office/drawing/2014/main" id="{B0EE9E38-8810-4ECC-5C9A-B90C51DC833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24470394"/>
                  </p:ext>
                </p:extLst>
              </p:nvPr>
            </p:nvGraphicFramePr>
            <p:xfrm>
              <a:off x="1438628" y="2493913"/>
              <a:ext cx="1440000" cy="1247259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40000" cy="1247259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7" name="Slide Zoom 1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B0EE9E38-8810-4ECC-5C9A-B90C51DC833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38628" y="2493913"/>
                <a:ext cx="1440000" cy="1247259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9" name="Slide Zoom 18">
                <a:extLst>
                  <a:ext uri="{FF2B5EF4-FFF2-40B4-BE49-F238E27FC236}">
                    <a16:creationId xmlns:a16="http://schemas.microsoft.com/office/drawing/2014/main" id="{DF84DB83-8CF5-5C90-55B7-2497793BD32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35720776"/>
                  </p:ext>
                </p:extLst>
              </p:nvPr>
            </p:nvGraphicFramePr>
            <p:xfrm>
              <a:off x="4317942" y="2493913"/>
              <a:ext cx="1440000" cy="1247259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40000" cy="1247259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9" name="Slide Zoom 18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DF84DB83-8CF5-5C90-55B7-2497793BD32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317942" y="2493913"/>
                <a:ext cx="1440000" cy="1247259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0" name="Slide Zoom 19">
                <a:extLst>
                  <a:ext uri="{FF2B5EF4-FFF2-40B4-BE49-F238E27FC236}">
                    <a16:creationId xmlns:a16="http://schemas.microsoft.com/office/drawing/2014/main" id="{25E5FC69-B245-D6BA-981F-393745E80EC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34287875"/>
                  </p:ext>
                </p:extLst>
              </p:nvPr>
            </p:nvGraphicFramePr>
            <p:xfrm>
              <a:off x="2160000" y="1245600"/>
              <a:ext cx="1440000" cy="1247259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40000" cy="1247259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0" name="Slide Zoom 19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25E5FC69-B245-D6BA-981F-393745E80EC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60000" y="1245600"/>
                <a:ext cx="1440000" cy="1247259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1" name="Slide Zoom 20">
                <a:extLst>
                  <a:ext uri="{FF2B5EF4-FFF2-40B4-BE49-F238E27FC236}">
                    <a16:creationId xmlns:a16="http://schemas.microsoft.com/office/drawing/2014/main" id="{0074692B-CA96-7AB4-81C0-184FF9EE3A4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52620551"/>
                  </p:ext>
                </p:extLst>
              </p:nvPr>
            </p:nvGraphicFramePr>
            <p:xfrm>
              <a:off x="3600000" y="1246647"/>
              <a:ext cx="1440000" cy="1247259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40000" cy="1247259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1" name="Slide Zoom 2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0074692B-CA96-7AB4-81C0-184FF9EE3A4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600000" y="1246647"/>
                <a:ext cx="1440000" cy="1247259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2" name="Slide Zoom 21">
                <a:extLst>
                  <a:ext uri="{FF2B5EF4-FFF2-40B4-BE49-F238E27FC236}">
                    <a16:creationId xmlns:a16="http://schemas.microsoft.com/office/drawing/2014/main" id="{146BEFB3-6F6C-8F2B-8E55-3BBDD29237E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55745728"/>
                  </p:ext>
                </p:extLst>
              </p:nvPr>
            </p:nvGraphicFramePr>
            <p:xfrm>
              <a:off x="2880000" y="0"/>
              <a:ext cx="1440000" cy="1247259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40000" cy="1247259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2" name="Slide Zoom 2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146BEFB3-6F6C-8F2B-8E55-3BBDD29237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80000" y="0"/>
                <a:ext cx="1440000" cy="1247259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4987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1</Words>
  <Application>Microsoft Macintosh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15</cp:revision>
  <dcterms:created xsi:type="dcterms:W3CDTF">2024-06-01T12:59:37Z</dcterms:created>
  <dcterms:modified xsi:type="dcterms:W3CDTF">2025-01-05T19:57:42Z</dcterms:modified>
</cp:coreProperties>
</file>