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577"/>
  </p:normalViewPr>
  <p:slideViewPr>
    <p:cSldViewPr snapToGrid="0">
      <p:cViewPr varScale="1">
        <p:scale>
          <a:sx n="128" d="100"/>
          <a:sy n="128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D53D4-01A4-5D4F-BB39-BC1AEB45D1BE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05174-059A-6E47-A89B-BDBC4BD6F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09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05174-059A-6E47-A89B-BDBC4BD6FF6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30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0.png"/><Relationship Id="rId18" Type="http://schemas.openxmlformats.org/officeDocument/2006/relationships/image" Target="../media/image8.png"/><Relationship Id="rId26" Type="http://schemas.openxmlformats.org/officeDocument/2006/relationships/image" Target="../media/image140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24" Type="http://schemas.openxmlformats.org/officeDocument/2006/relationships/image" Target="../media/image130.png"/><Relationship Id="rId5" Type="http://schemas.openxmlformats.org/officeDocument/2006/relationships/image" Target="../media/image16.png"/><Relationship Id="rId15" Type="http://schemas.openxmlformats.org/officeDocument/2006/relationships/image" Target="../media/image60.png"/><Relationship Id="rId23" Type="http://schemas.openxmlformats.org/officeDocument/2006/relationships/image" Target="../media/image13.png"/><Relationship Id="rId28" Type="http://schemas.openxmlformats.org/officeDocument/2006/relationships/image" Target="../media/image150.png"/><Relationship Id="rId10" Type="http://schemas.openxmlformats.org/officeDocument/2006/relationships/image" Target="../media/image4.png"/><Relationship Id="rId19" Type="http://schemas.openxmlformats.org/officeDocument/2006/relationships/image" Target="../media/image10.png"/><Relationship Id="rId4" Type="http://schemas.openxmlformats.org/officeDocument/2006/relationships/slide" Target="slide1.xml"/><Relationship Id="rId9" Type="http://schemas.openxmlformats.org/officeDocument/2006/relationships/image" Target="../media/image30.png"/><Relationship Id="rId14" Type="http://schemas.openxmlformats.org/officeDocument/2006/relationships/image" Target="../media/image6.png"/><Relationship Id="rId22" Type="http://schemas.openxmlformats.org/officeDocument/2006/relationships/image" Target="../media/image120.png"/><Relationship Id="rId2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9715766"/>
                  </p:ext>
                </p:extLst>
              </p:nvPr>
            </p:nvGraphicFramePr>
            <p:xfrm>
              <a:off x="0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C22A737-6D38-7BC3-F659-A2D297C47B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5227683"/>
                  </p:ext>
                </p:extLst>
              </p:nvPr>
            </p:nvGraphicFramePr>
            <p:xfrm>
              <a:off x="1440000" y="498844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C22A737-6D38-7BC3-F659-A2D297C47B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0000" y="498844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CE06B1B-95BF-EC1F-18DE-3CCBEE9C01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7066093"/>
                  </p:ext>
                </p:extLst>
              </p:nvPr>
            </p:nvGraphicFramePr>
            <p:xfrm>
              <a:off x="2879314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CE06B1B-95BF-EC1F-18DE-3CCBEE9C01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79314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182D9AEA-454D-9995-5530-8DCD2DEEAB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260550"/>
                  </p:ext>
                </p:extLst>
              </p:nvPr>
            </p:nvGraphicFramePr>
            <p:xfrm>
              <a:off x="4320000" y="4988439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82D9AEA-454D-9995-5530-8DCD2DEEAB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000" y="4988439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33A5F99A-7607-E28B-C334-C87F6F3227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2748490"/>
                  </p:ext>
                </p:extLst>
              </p:nvPr>
            </p:nvGraphicFramePr>
            <p:xfrm>
              <a:off x="5759313" y="4988441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3A5F99A-7607-E28B-C334-C87F6F3227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59313" y="4988441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27D9EDD6-501C-0748-0C4A-7DAEA0D247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4115886"/>
                  </p:ext>
                </p:extLst>
              </p:nvPr>
            </p:nvGraphicFramePr>
            <p:xfrm>
              <a:off x="719314" y="3741179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D9EDD6-501C-0748-0C4A-7DAEA0D247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9314" y="3741179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0CB2CFB7-C353-FB23-C084-DBCE9FB35A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801297"/>
                  </p:ext>
                </p:extLst>
              </p:nvPr>
            </p:nvGraphicFramePr>
            <p:xfrm>
              <a:off x="5039314" y="3741177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6" name="Slide Zoom 1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CB2CFB7-C353-FB23-C084-DBCE9FB35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9314" y="3741177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B0EE9E38-8810-4ECC-5C9A-B90C51DC83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2054716"/>
                  </p:ext>
                </p:extLst>
              </p:nvPr>
            </p:nvGraphicFramePr>
            <p:xfrm>
              <a:off x="1438628" y="2493913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0EE9E38-8810-4ECC-5C9A-B90C51DC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38628" y="2493913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4C8A903C-2B86-8829-5B31-562B8C2DD8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921182"/>
                  </p:ext>
                </p:extLst>
              </p:nvPr>
            </p:nvGraphicFramePr>
            <p:xfrm rot="10800000">
              <a:off x="2880000" y="374040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C8A903C-2B86-8829-5B31-562B8C2DD8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 rot="10800000">
                <a:off x="2880000" y="374040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DF84DB83-8CF5-5C90-55B7-2497793BD3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6714758"/>
                  </p:ext>
                </p:extLst>
              </p:nvPr>
            </p:nvGraphicFramePr>
            <p:xfrm>
              <a:off x="4317942" y="2493913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F84DB83-8CF5-5C90-55B7-2497793BD3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17942" y="2493913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25E5FC69-B245-D6BA-981F-393745E80E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808827"/>
                  </p:ext>
                </p:extLst>
              </p:nvPr>
            </p:nvGraphicFramePr>
            <p:xfrm>
              <a:off x="2160000" y="124560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5E5FC69-B245-D6BA-981F-393745E80E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0000" y="124560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0074692B-CA96-7AB4-81C0-184FF9EE3A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59813166"/>
                  </p:ext>
                </p:extLst>
              </p:nvPr>
            </p:nvGraphicFramePr>
            <p:xfrm>
              <a:off x="3600000" y="1246647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074692B-CA96-7AB4-81C0-184FF9EE3A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600000" y="1246647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146BEFB3-6F6C-8F2B-8E55-3BBDD29237E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6884837"/>
                  </p:ext>
                </p:extLst>
              </p:nvPr>
            </p:nvGraphicFramePr>
            <p:xfrm>
              <a:off x="2880000" y="0"/>
              <a:ext cx="1440000" cy="1247259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24725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46BEFB3-6F6C-8F2B-8E55-3BBDD29237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880000" y="0"/>
                <a:ext cx="1440000" cy="1247259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12</cp:revision>
  <dcterms:created xsi:type="dcterms:W3CDTF">2024-06-01T12:59:37Z</dcterms:created>
  <dcterms:modified xsi:type="dcterms:W3CDTF">2025-01-05T19:49:56Z</dcterms:modified>
</cp:coreProperties>
</file>