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16136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59772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132508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431938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151258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18277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3" name="Hexagon 12">
            <a:extLst>
              <a:ext uri="{FF2B5EF4-FFF2-40B4-BE49-F238E27FC236}">
                <a16:creationId xmlns:a16="http://schemas.microsoft.com/office/drawing/2014/main" id="{AEC0DABF-D925-27EA-A2C9-651045DA65D1}"/>
              </a:ext>
            </a:extLst>
          </p:cNvPr>
          <p:cNvSpPr>
            <a:spLocks noChangeAspect="1"/>
          </p:cNvSpPr>
          <p:nvPr/>
        </p:nvSpPr>
        <p:spPr>
          <a:xfrm>
            <a:off x="2340000" y="3274325"/>
            <a:ext cx="3960000" cy="3422571"/>
          </a:xfrm>
          <a:prstGeom prst="hexagon">
            <a:avLst>
              <a:gd name="adj" fmla="val 28906"/>
              <a:gd name="vf" fmla="val 1154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2024-08-23T08:24:54Z</dcterms:created>
  <dcterms:modified xsi:type="dcterms:W3CDTF">2024-08-23T08:51:05Z</dcterms:modified>
</cp:coreProperties>
</file>