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D9"/>
    <a:srgbClr val="99EEFF"/>
    <a:srgbClr val="5EE5FF"/>
    <a:srgbClr val="99DDFF"/>
    <a:srgbClr val="5ED8FF"/>
    <a:srgbClr val="00D4D9"/>
    <a:srgbClr val="07AFB3"/>
    <a:srgbClr val="117C7E"/>
    <a:srgbClr val="00F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>
      <p:cViewPr varScale="1">
        <p:scale>
          <a:sx n="85" d="100"/>
          <a:sy n="85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slide" Target="slide1.xml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519439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6108519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892270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7379699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378760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5553323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CED9501E-B897-89FA-9EFB-E94ADBD2EAE4}"/>
              </a:ext>
            </a:extLst>
          </p:cNvPr>
          <p:cNvSpPr>
            <a:spLocks noChangeAspect="1"/>
          </p:cNvSpPr>
          <p:nvPr/>
        </p:nvSpPr>
        <p:spPr>
          <a:xfrm>
            <a:off x="1080000" y="2179925"/>
            <a:ext cx="6480000" cy="5614988"/>
          </a:xfrm>
          <a:custGeom>
            <a:avLst/>
            <a:gdLst>
              <a:gd name="connsiteX0" fmla="*/ 0 w 6480000"/>
              <a:gd name="connsiteY0" fmla="*/ 2807494 h 5614988"/>
              <a:gd name="connsiteX1" fmla="*/ 341387 w 6480000"/>
              <a:gd name="connsiteY1" fmla="*/ 2217920 h 5614988"/>
              <a:gd name="connsiteX2" fmla="*/ 682773 w 6480000"/>
              <a:gd name="connsiteY2" fmla="*/ 1628347 h 5614988"/>
              <a:gd name="connsiteX3" fmla="*/ 1040417 w 6480000"/>
              <a:gd name="connsiteY3" fmla="*/ 1010698 h 5614988"/>
              <a:gd name="connsiteX4" fmla="*/ 1625651 w 6480000"/>
              <a:gd name="connsiteY4" fmla="*/ 1 h 5614988"/>
              <a:gd name="connsiteX5" fmla="*/ 2335965 w 6480000"/>
              <a:gd name="connsiteY5" fmla="*/ 1 h 5614988"/>
              <a:gd name="connsiteX6" fmla="*/ 2917130 w 6480000"/>
              <a:gd name="connsiteY6" fmla="*/ 1 h 5614988"/>
              <a:gd name="connsiteX7" fmla="*/ 3562870 w 6480000"/>
              <a:gd name="connsiteY7" fmla="*/ 1 h 5614988"/>
              <a:gd name="connsiteX8" fmla="*/ 4240896 w 6480000"/>
              <a:gd name="connsiteY8" fmla="*/ 1 h 5614988"/>
              <a:gd name="connsiteX9" fmla="*/ 4854349 w 6480000"/>
              <a:gd name="connsiteY9" fmla="*/ 1 h 5614988"/>
              <a:gd name="connsiteX10" fmla="*/ 5130710 w 6480000"/>
              <a:gd name="connsiteY10" fmla="*/ 477275 h 5614988"/>
              <a:gd name="connsiteX11" fmla="*/ 5455840 w 6480000"/>
              <a:gd name="connsiteY11" fmla="*/ 1038773 h 5614988"/>
              <a:gd name="connsiteX12" fmla="*/ 5813483 w 6480000"/>
              <a:gd name="connsiteY12" fmla="*/ 1656422 h 5614988"/>
              <a:gd name="connsiteX13" fmla="*/ 6154870 w 6480000"/>
              <a:gd name="connsiteY13" fmla="*/ 2245995 h 5614988"/>
              <a:gd name="connsiteX14" fmla="*/ 6480000 w 6480000"/>
              <a:gd name="connsiteY14" fmla="*/ 2807494 h 5614988"/>
              <a:gd name="connsiteX15" fmla="*/ 6138613 w 6480000"/>
              <a:gd name="connsiteY15" fmla="*/ 3397068 h 5614988"/>
              <a:gd name="connsiteX16" fmla="*/ 5797227 w 6480000"/>
              <a:gd name="connsiteY16" fmla="*/ 3986641 h 5614988"/>
              <a:gd name="connsiteX17" fmla="*/ 5472096 w 6480000"/>
              <a:gd name="connsiteY17" fmla="*/ 4548140 h 5614988"/>
              <a:gd name="connsiteX18" fmla="*/ 4854349 w 6480000"/>
              <a:gd name="connsiteY18" fmla="*/ 5614987 h 5614988"/>
              <a:gd name="connsiteX19" fmla="*/ 4144035 w 6480000"/>
              <a:gd name="connsiteY19" fmla="*/ 5614987 h 5614988"/>
              <a:gd name="connsiteX20" fmla="*/ 3433722 w 6480000"/>
              <a:gd name="connsiteY20" fmla="*/ 5614987 h 5614988"/>
              <a:gd name="connsiteX21" fmla="*/ 2787982 w 6480000"/>
              <a:gd name="connsiteY21" fmla="*/ 5614987 h 5614988"/>
              <a:gd name="connsiteX22" fmla="*/ 1625651 w 6480000"/>
              <a:gd name="connsiteY22" fmla="*/ 5614987 h 5614988"/>
              <a:gd name="connsiteX23" fmla="*/ 1300521 w 6480000"/>
              <a:gd name="connsiteY23" fmla="*/ 5053488 h 5614988"/>
              <a:gd name="connsiteX24" fmla="*/ 942878 w 6480000"/>
              <a:gd name="connsiteY24" fmla="*/ 4435840 h 5614988"/>
              <a:gd name="connsiteX25" fmla="*/ 601491 w 6480000"/>
              <a:gd name="connsiteY25" fmla="*/ 3846266 h 5614988"/>
              <a:gd name="connsiteX26" fmla="*/ 0 w 6480000"/>
              <a:gd name="connsiteY26" fmla="*/ 2807494 h 561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80000" h="5614988" fill="none" extrusionOk="0">
                <a:moveTo>
                  <a:pt x="0" y="2807494"/>
                </a:moveTo>
                <a:cubicBezTo>
                  <a:pt x="111506" y="2669514"/>
                  <a:pt x="271449" y="2354591"/>
                  <a:pt x="341387" y="2217920"/>
                </a:cubicBezTo>
                <a:cubicBezTo>
                  <a:pt x="411325" y="2081249"/>
                  <a:pt x="555808" y="1813012"/>
                  <a:pt x="682773" y="1628347"/>
                </a:cubicBezTo>
                <a:cubicBezTo>
                  <a:pt x="809738" y="1443682"/>
                  <a:pt x="908319" y="1187631"/>
                  <a:pt x="1040417" y="1010698"/>
                </a:cubicBezTo>
                <a:cubicBezTo>
                  <a:pt x="1172515" y="833765"/>
                  <a:pt x="1329882" y="445054"/>
                  <a:pt x="1625651" y="1"/>
                </a:cubicBezTo>
                <a:cubicBezTo>
                  <a:pt x="1860753" y="1216"/>
                  <a:pt x="2051053" y="-9827"/>
                  <a:pt x="2335965" y="1"/>
                </a:cubicBezTo>
                <a:cubicBezTo>
                  <a:pt x="2620877" y="9829"/>
                  <a:pt x="2731161" y="18452"/>
                  <a:pt x="2917130" y="1"/>
                </a:cubicBezTo>
                <a:cubicBezTo>
                  <a:pt x="3103100" y="-18450"/>
                  <a:pt x="3352488" y="-19968"/>
                  <a:pt x="3562870" y="1"/>
                </a:cubicBezTo>
                <a:cubicBezTo>
                  <a:pt x="3773252" y="19970"/>
                  <a:pt x="3905233" y="29110"/>
                  <a:pt x="4240896" y="1"/>
                </a:cubicBezTo>
                <a:cubicBezTo>
                  <a:pt x="4576559" y="-29108"/>
                  <a:pt x="4670256" y="14604"/>
                  <a:pt x="4854349" y="1"/>
                </a:cubicBezTo>
                <a:cubicBezTo>
                  <a:pt x="4966350" y="180582"/>
                  <a:pt x="5014838" y="275289"/>
                  <a:pt x="5130710" y="477275"/>
                </a:cubicBezTo>
                <a:cubicBezTo>
                  <a:pt x="5246582" y="679261"/>
                  <a:pt x="5371306" y="922214"/>
                  <a:pt x="5455840" y="1038773"/>
                </a:cubicBezTo>
                <a:cubicBezTo>
                  <a:pt x="5540374" y="1155332"/>
                  <a:pt x="5701438" y="1495486"/>
                  <a:pt x="5813483" y="1656422"/>
                </a:cubicBezTo>
                <a:cubicBezTo>
                  <a:pt x="5925528" y="1817358"/>
                  <a:pt x="6043419" y="2020106"/>
                  <a:pt x="6154870" y="2245995"/>
                </a:cubicBezTo>
                <a:cubicBezTo>
                  <a:pt x="6266320" y="2471884"/>
                  <a:pt x="6321916" y="2575171"/>
                  <a:pt x="6480000" y="2807494"/>
                </a:cubicBezTo>
                <a:cubicBezTo>
                  <a:pt x="6367032" y="3012306"/>
                  <a:pt x="6316026" y="3133564"/>
                  <a:pt x="6138613" y="3397068"/>
                </a:cubicBezTo>
                <a:cubicBezTo>
                  <a:pt x="5961200" y="3660572"/>
                  <a:pt x="5951820" y="3713230"/>
                  <a:pt x="5797227" y="3986641"/>
                </a:cubicBezTo>
                <a:cubicBezTo>
                  <a:pt x="5642633" y="4260051"/>
                  <a:pt x="5520899" y="4413460"/>
                  <a:pt x="5472096" y="4548140"/>
                </a:cubicBezTo>
                <a:cubicBezTo>
                  <a:pt x="5423294" y="4682820"/>
                  <a:pt x="5169816" y="5122014"/>
                  <a:pt x="4854349" y="5614987"/>
                </a:cubicBezTo>
                <a:cubicBezTo>
                  <a:pt x="4528480" y="5595088"/>
                  <a:pt x="4358195" y="5600381"/>
                  <a:pt x="4144035" y="5614987"/>
                </a:cubicBezTo>
                <a:cubicBezTo>
                  <a:pt x="3929875" y="5629593"/>
                  <a:pt x="3688468" y="5640395"/>
                  <a:pt x="3433722" y="5614987"/>
                </a:cubicBezTo>
                <a:cubicBezTo>
                  <a:pt x="3178976" y="5589579"/>
                  <a:pt x="3103874" y="5597237"/>
                  <a:pt x="2787982" y="5614987"/>
                </a:cubicBezTo>
                <a:cubicBezTo>
                  <a:pt x="2472090" y="5632737"/>
                  <a:pt x="1937109" y="5586509"/>
                  <a:pt x="1625651" y="5614987"/>
                </a:cubicBezTo>
                <a:cubicBezTo>
                  <a:pt x="1539929" y="5434822"/>
                  <a:pt x="1452690" y="5309032"/>
                  <a:pt x="1300521" y="5053488"/>
                </a:cubicBezTo>
                <a:cubicBezTo>
                  <a:pt x="1148352" y="4797944"/>
                  <a:pt x="1074703" y="4627357"/>
                  <a:pt x="942878" y="4435840"/>
                </a:cubicBezTo>
                <a:cubicBezTo>
                  <a:pt x="811053" y="4244323"/>
                  <a:pt x="755305" y="4056099"/>
                  <a:pt x="601491" y="3846266"/>
                </a:cubicBezTo>
                <a:cubicBezTo>
                  <a:pt x="447677" y="3636433"/>
                  <a:pt x="144993" y="3004446"/>
                  <a:pt x="0" y="2807494"/>
                </a:cubicBezTo>
                <a:close/>
              </a:path>
              <a:path w="6480000" h="5614988" stroke="0" extrusionOk="0">
                <a:moveTo>
                  <a:pt x="0" y="2807494"/>
                </a:moveTo>
                <a:cubicBezTo>
                  <a:pt x="92177" y="2609457"/>
                  <a:pt x="214488" y="2445856"/>
                  <a:pt x="308874" y="2274070"/>
                </a:cubicBezTo>
                <a:cubicBezTo>
                  <a:pt x="403260" y="2102284"/>
                  <a:pt x="535986" y="1913367"/>
                  <a:pt x="585234" y="1796797"/>
                </a:cubicBezTo>
                <a:cubicBezTo>
                  <a:pt x="634483" y="1680227"/>
                  <a:pt x="894135" y="1329691"/>
                  <a:pt x="942878" y="1179148"/>
                </a:cubicBezTo>
                <a:cubicBezTo>
                  <a:pt x="991621" y="1028605"/>
                  <a:pt x="1169067" y="779234"/>
                  <a:pt x="1251751" y="645724"/>
                </a:cubicBezTo>
                <a:cubicBezTo>
                  <a:pt x="1334436" y="512214"/>
                  <a:pt x="1553752" y="188288"/>
                  <a:pt x="1625651" y="1"/>
                </a:cubicBezTo>
                <a:cubicBezTo>
                  <a:pt x="1960775" y="31557"/>
                  <a:pt x="2130641" y="21334"/>
                  <a:pt x="2335965" y="1"/>
                </a:cubicBezTo>
                <a:cubicBezTo>
                  <a:pt x="2541289" y="-21332"/>
                  <a:pt x="2791507" y="1090"/>
                  <a:pt x="2981704" y="1"/>
                </a:cubicBezTo>
                <a:cubicBezTo>
                  <a:pt x="3171901" y="-1088"/>
                  <a:pt x="3308286" y="11731"/>
                  <a:pt x="3627444" y="1"/>
                </a:cubicBezTo>
                <a:cubicBezTo>
                  <a:pt x="3946602" y="-11729"/>
                  <a:pt x="4069835" y="16481"/>
                  <a:pt x="4208609" y="1"/>
                </a:cubicBezTo>
                <a:cubicBezTo>
                  <a:pt x="4347383" y="-16479"/>
                  <a:pt x="4702745" y="-30759"/>
                  <a:pt x="4854349" y="1"/>
                </a:cubicBezTo>
                <a:cubicBezTo>
                  <a:pt x="4940984" y="114148"/>
                  <a:pt x="5116302" y="410777"/>
                  <a:pt x="5179479" y="561500"/>
                </a:cubicBezTo>
                <a:cubicBezTo>
                  <a:pt x="5242656" y="712223"/>
                  <a:pt x="5329743" y="858023"/>
                  <a:pt x="5488353" y="1094923"/>
                </a:cubicBezTo>
                <a:cubicBezTo>
                  <a:pt x="5646962" y="1331823"/>
                  <a:pt x="5736105" y="1557912"/>
                  <a:pt x="5845996" y="1712572"/>
                </a:cubicBezTo>
                <a:cubicBezTo>
                  <a:pt x="5955887" y="1867232"/>
                  <a:pt x="6069145" y="2083826"/>
                  <a:pt x="6203639" y="2330220"/>
                </a:cubicBezTo>
                <a:cubicBezTo>
                  <a:pt x="6338133" y="2576613"/>
                  <a:pt x="6359583" y="2608899"/>
                  <a:pt x="6480000" y="2807494"/>
                </a:cubicBezTo>
                <a:cubicBezTo>
                  <a:pt x="6338343" y="3085152"/>
                  <a:pt x="6196338" y="3239838"/>
                  <a:pt x="6154870" y="3368993"/>
                </a:cubicBezTo>
                <a:cubicBezTo>
                  <a:pt x="6113402" y="3498148"/>
                  <a:pt x="5932767" y="3783592"/>
                  <a:pt x="5845996" y="3902416"/>
                </a:cubicBezTo>
                <a:cubicBezTo>
                  <a:pt x="5759226" y="4021240"/>
                  <a:pt x="5640431" y="4271627"/>
                  <a:pt x="5569635" y="4379690"/>
                </a:cubicBezTo>
                <a:cubicBezTo>
                  <a:pt x="5498839" y="4487753"/>
                  <a:pt x="5335199" y="4746621"/>
                  <a:pt x="5277018" y="4885039"/>
                </a:cubicBezTo>
                <a:cubicBezTo>
                  <a:pt x="5218837" y="5023457"/>
                  <a:pt x="4964346" y="5381786"/>
                  <a:pt x="4854349" y="5614987"/>
                </a:cubicBezTo>
                <a:cubicBezTo>
                  <a:pt x="4630102" y="5632740"/>
                  <a:pt x="4420454" y="5634753"/>
                  <a:pt x="4240896" y="5614987"/>
                </a:cubicBezTo>
                <a:cubicBezTo>
                  <a:pt x="4061338" y="5595221"/>
                  <a:pt x="3904448" y="5615807"/>
                  <a:pt x="3659731" y="5614987"/>
                </a:cubicBezTo>
                <a:cubicBezTo>
                  <a:pt x="3415014" y="5614167"/>
                  <a:pt x="3228297" y="5597706"/>
                  <a:pt x="2981704" y="5614987"/>
                </a:cubicBezTo>
                <a:cubicBezTo>
                  <a:pt x="2735111" y="5632268"/>
                  <a:pt x="2477089" y="5622379"/>
                  <a:pt x="2335965" y="5614987"/>
                </a:cubicBezTo>
                <a:cubicBezTo>
                  <a:pt x="2194841" y="5607595"/>
                  <a:pt x="1873377" y="5589322"/>
                  <a:pt x="1625651" y="5614987"/>
                </a:cubicBezTo>
                <a:cubicBezTo>
                  <a:pt x="1558202" y="5452601"/>
                  <a:pt x="1406121" y="5256603"/>
                  <a:pt x="1268008" y="4997339"/>
                </a:cubicBezTo>
                <a:cubicBezTo>
                  <a:pt x="1129895" y="4738075"/>
                  <a:pt x="1043875" y="4648053"/>
                  <a:pt x="926621" y="4407765"/>
                </a:cubicBezTo>
                <a:cubicBezTo>
                  <a:pt x="809367" y="4167477"/>
                  <a:pt x="782372" y="4120151"/>
                  <a:pt x="634004" y="3902416"/>
                </a:cubicBezTo>
                <a:cubicBezTo>
                  <a:pt x="485635" y="3684681"/>
                  <a:pt x="381650" y="3527054"/>
                  <a:pt x="292617" y="3312843"/>
                </a:cubicBezTo>
                <a:cubicBezTo>
                  <a:pt x="203584" y="3098632"/>
                  <a:pt x="124354" y="3023612"/>
                  <a:pt x="0" y="2807494"/>
                </a:cubicBezTo>
                <a:close/>
              </a:path>
            </a:pathLst>
          </a:custGeom>
          <a:gradFill>
            <a:gsLst>
              <a:gs pos="84000">
                <a:srgbClr val="99EEFF">
                  <a:alpha val="49804"/>
                </a:srgbClr>
              </a:gs>
              <a:gs pos="100000">
                <a:srgbClr val="5EE5FF"/>
              </a:gs>
              <a:gs pos="2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 w="152400" cap="rnd">
            <a:solidFill>
              <a:srgbClr val="00B5D9">
                <a:alpha val="69804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hexagon">
                    <a:avLst>
                      <a:gd name="adj" fmla="val 28952"/>
                      <a:gd name="vf" fmla="val 11547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2024-08-23T08:24:54Z</dcterms:created>
  <dcterms:modified xsi:type="dcterms:W3CDTF">2024-08-24T08:26:56Z</dcterms:modified>
</cp:coreProperties>
</file>