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90" d="100"/>
          <a:sy n="90" d="100"/>
        </p:scale>
        <p:origin x="12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719731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2545173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 rad="12700">
                  <a:srgbClr val="0432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6738057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0FA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 rad="12700">
                  <a:srgbClr val="00FA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8235269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0FA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00FA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554893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0432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059184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1395285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2024-08-23T08:24:54Z</dcterms:created>
  <dcterms:modified xsi:type="dcterms:W3CDTF">2024-08-23T12:34:53Z</dcterms:modified>
</cp:coreProperties>
</file>