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8640763" cy="99758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85" d="100"/>
          <a:sy n="85" d="100"/>
        </p:scale>
        <p:origin x="1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632622"/>
            <a:ext cx="7344649" cy="3473074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5239631"/>
            <a:ext cx="6480572" cy="2408520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663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368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531122"/>
            <a:ext cx="1863165" cy="845407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531122"/>
            <a:ext cx="5481484" cy="845407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005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3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2487038"/>
            <a:ext cx="7452658" cy="4149676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6675971"/>
            <a:ext cx="7452658" cy="2182216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771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2655608"/>
            <a:ext cx="3672324" cy="63295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2655608"/>
            <a:ext cx="3672324" cy="63295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208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31124"/>
            <a:ext cx="7452658" cy="192820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2445469"/>
            <a:ext cx="3655447" cy="119848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3643956"/>
            <a:ext cx="3655447" cy="53597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2445469"/>
            <a:ext cx="3673450" cy="119848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3643956"/>
            <a:ext cx="3673450" cy="53597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868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484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959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665057"/>
            <a:ext cx="2786871" cy="232769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436340"/>
            <a:ext cx="4374386" cy="7089319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992755"/>
            <a:ext cx="2786871" cy="5544449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79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665057"/>
            <a:ext cx="2786871" cy="232769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436340"/>
            <a:ext cx="4374386" cy="7089319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992755"/>
            <a:ext cx="2786871" cy="5544449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262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531124"/>
            <a:ext cx="7452658" cy="19282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2655608"/>
            <a:ext cx="7452658" cy="6329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9246137"/>
            <a:ext cx="1944172" cy="5311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9246137"/>
            <a:ext cx="2916258" cy="5311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9246137"/>
            <a:ext cx="1944172" cy="5311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10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1.xm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E9B52D6B-61FC-0DCB-B3CF-4A851F84BFD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67831186"/>
                  </p:ext>
                </p:extLst>
              </p:nvPr>
            </p:nvGraphicFramePr>
            <p:xfrm>
              <a:off x="2879619" y="3324460"/>
              <a:ext cx="2880000" cy="3324990"/>
            </p:xfrm>
            <a:graphic>
              <a:graphicData uri="http://schemas.microsoft.com/office/powerpoint/2016/slidezoom">
                <pslz:sldZm>
                  <pslz:sldZmObj sldId="256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3324990"/>
                        </a:xfrm>
                        <a:prstGeom prst="rect">
                          <a:avLst/>
                        </a:prstGeom>
                        <a:effectLst>
                          <a:glow rad="12700">
                            <a:srgbClr val="FFFF00">
                              <a:alpha val="30000"/>
                            </a:srgbClr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2" name="Slide Zoom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9B52D6B-61FC-0DCB-B3CF-4A851F84BFD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879619" y="3324460"/>
                <a:ext cx="2880000" cy="3324990"/>
              </a:xfrm>
              <a:prstGeom prst="rect">
                <a:avLst/>
              </a:prstGeom>
              <a:effectLst>
                <a:glow rad="12700">
                  <a:srgbClr val="FFFF00">
                    <a:alpha val="30000"/>
                  </a:srgbClr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40D5B927-0805-D954-3D69-38DCC42EEBF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99126022"/>
                  </p:ext>
                </p:extLst>
              </p:nvPr>
            </p:nvGraphicFramePr>
            <p:xfrm>
              <a:off x="2880381" y="0"/>
              <a:ext cx="2880000" cy="3324990"/>
            </p:xfrm>
            <a:graphic>
              <a:graphicData uri="http://schemas.microsoft.com/office/powerpoint/2016/slidezoom">
                <pslz:sldZm>
                  <pslz:sldZmObj sldId="256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3324990"/>
                        </a:xfrm>
                        <a:prstGeom prst="rect">
                          <a:avLst/>
                        </a:prstGeom>
                        <a:effectLst>
                          <a:glow rad="12700">
                            <a:srgbClr val="FFC000">
                              <a:alpha val="20000"/>
                            </a:srgbClr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0D5B927-0805-D954-3D69-38DCC42EEBF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80381" y="0"/>
                <a:ext cx="2880000" cy="3324990"/>
              </a:xfrm>
              <a:prstGeom prst="rect">
                <a:avLst/>
              </a:prstGeom>
              <a:effectLst>
                <a:glow rad="12700">
                  <a:srgbClr val="FFC000">
                    <a:alpha val="20000"/>
                  </a:srgbClr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43A404FE-2494-02C0-A484-FDBE4E3516C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6435276"/>
                  </p:ext>
                </p:extLst>
              </p:nvPr>
            </p:nvGraphicFramePr>
            <p:xfrm>
              <a:off x="381" y="1663200"/>
              <a:ext cx="2880000" cy="3324990"/>
            </p:xfrm>
            <a:graphic>
              <a:graphicData uri="http://schemas.microsoft.com/office/powerpoint/2016/slidezoom">
                <pslz:sldZm>
                  <pslz:sldZmObj sldId="256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3324990"/>
                        </a:xfrm>
                        <a:prstGeom prst="rect">
                          <a:avLst/>
                        </a:prstGeom>
                        <a:effectLst>
                          <a:glow rad="12700">
                            <a:srgbClr val="FF0000">
                              <a:alpha val="20000"/>
                            </a:srgbClr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3A404FE-2494-02C0-A484-FDBE4E3516C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1" y="1663200"/>
                <a:ext cx="2880000" cy="3324990"/>
              </a:xfrm>
              <a:prstGeom prst="rect">
                <a:avLst/>
              </a:prstGeom>
              <a:effectLst>
                <a:glow rad="12700">
                  <a:srgbClr val="FF0000">
                    <a:alpha val="20000"/>
                  </a:srgbClr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E2B974C8-C0D4-481B-1FBC-214025B5434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99740199"/>
                  </p:ext>
                </p:extLst>
              </p:nvPr>
            </p:nvGraphicFramePr>
            <p:xfrm>
              <a:off x="5760381" y="1662935"/>
              <a:ext cx="2880000" cy="3324990"/>
            </p:xfrm>
            <a:graphic>
              <a:graphicData uri="http://schemas.microsoft.com/office/powerpoint/2016/slidezoom">
                <pslz:sldZm>
                  <pslz:sldZmObj sldId="256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3324990"/>
                        </a:xfrm>
                        <a:prstGeom prst="rect">
                          <a:avLst/>
                        </a:prstGeom>
                        <a:effectLst>
                          <a:glow rad="12700">
                            <a:srgbClr val="FF0000">
                              <a:alpha val="20000"/>
                            </a:srgbClr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2B974C8-C0D4-481B-1FBC-214025B5434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60381" y="1662935"/>
                <a:ext cx="2880000" cy="3324990"/>
              </a:xfrm>
              <a:prstGeom prst="rect">
                <a:avLst/>
              </a:prstGeom>
              <a:effectLst>
                <a:glow rad="12700">
                  <a:srgbClr val="FF0000">
                    <a:alpha val="20000"/>
                  </a:srgbClr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D599B4AA-B39D-9D2C-79AA-82343E377E2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58796419"/>
                  </p:ext>
                </p:extLst>
              </p:nvPr>
            </p:nvGraphicFramePr>
            <p:xfrm>
              <a:off x="0" y="4987660"/>
              <a:ext cx="2880000" cy="3324990"/>
            </p:xfrm>
            <a:graphic>
              <a:graphicData uri="http://schemas.microsoft.com/office/powerpoint/2016/slidezoom">
                <pslz:sldZm>
                  <pslz:sldZmObj sldId="256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3324990"/>
                        </a:xfrm>
                        <a:prstGeom prst="rect">
                          <a:avLst/>
                        </a:prstGeom>
                        <a:effectLst>
                          <a:glow rad="12700">
                            <a:srgbClr val="FFC000">
                              <a:alpha val="20000"/>
                            </a:srgbClr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599B4AA-B39D-9D2C-79AA-82343E377E2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0" y="4987660"/>
                <a:ext cx="2880000" cy="3324990"/>
              </a:xfrm>
              <a:prstGeom prst="rect">
                <a:avLst/>
              </a:prstGeom>
              <a:effectLst>
                <a:glow rad="12700">
                  <a:srgbClr val="FFC000">
                    <a:alpha val="20000"/>
                  </a:srgbClr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65234879-FA59-C43C-6F13-E1E22C636E0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1097112"/>
                  </p:ext>
                </p:extLst>
              </p:nvPr>
            </p:nvGraphicFramePr>
            <p:xfrm>
              <a:off x="5760000" y="4987660"/>
              <a:ext cx="2880000" cy="3324990"/>
            </p:xfrm>
            <a:graphic>
              <a:graphicData uri="http://schemas.microsoft.com/office/powerpoint/2016/slidezoom">
                <pslz:sldZm>
                  <pslz:sldZmObj sldId="256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3324990"/>
                        </a:xfrm>
                        <a:prstGeom prst="rect">
                          <a:avLst/>
                        </a:prstGeom>
                        <a:effectLst>
                          <a:glow rad="12700">
                            <a:srgbClr val="FFC000">
                              <a:alpha val="20000"/>
                            </a:srgbClr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9" name="Slide Zoom 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5234879-FA59-C43C-6F13-E1E22C636E0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60000" y="4987660"/>
                <a:ext cx="2880000" cy="3324990"/>
              </a:xfrm>
              <a:prstGeom prst="rect">
                <a:avLst/>
              </a:prstGeom>
              <a:effectLst>
                <a:glow rad="12700">
                  <a:srgbClr val="FFC000">
                    <a:alpha val="20000"/>
                  </a:srgbClr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C1253351-EAFD-52ED-5A76-51F3029C019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19556240"/>
                  </p:ext>
                </p:extLst>
              </p:nvPr>
            </p:nvGraphicFramePr>
            <p:xfrm>
              <a:off x="2880381" y="6650860"/>
              <a:ext cx="2880000" cy="3324990"/>
            </p:xfrm>
            <a:graphic>
              <a:graphicData uri="http://schemas.microsoft.com/office/powerpoint/2016/slidezoom">
                <pslz:sldZm>
                  <pslz:sldZmObj sldId="256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3324990"/>
                        </a:xfrm>
                        <a:prstGeom prst="rect">
                          <a:avLst/>
                        </a:prstGeom>
                        <a:effectLst>
                          <a:glow rad="12700">
                            <a:srgbClr val="FF0000">
                              <a:alpha val="20000"/>
                            </a:srgbClr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Slide Zoom 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1253351-EAFD-52ED-5A76-51F3029C01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80381" y="6650860"/>
                <a:ext cx="2880000" cy="3324990"/>
              </a:xfrm>
              <a:prstGeom prst="rect">
                <a:avLst/>
              </a:prstGeom>
              <a:effectLst>
                <a:glow rad="12700">
                  <a:srgbClr val="FF0000">
                    <a:alpha val="20000"/>
                  </a:srgbClr>
                </a:glo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1246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8</cp:revision>
  <dcterms:created xsi:type="dcterms:W3CDTF">2024-08-23T08:24:54Z</dcterms:created>
  <dcterms:modified xsi:type="dcterms:W3CDTF">2024-08-23T16:29:48Z</dcterms:modified>
</cp:coreProperties>
</file>