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3" d="100"/>
          <a:sy n="93" d="100"/>
        </p:scale>
        <p:origin x="23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8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7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4F5B-0C92-EA47-A096-AA25B23AE7F0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3073099" y="0"/>
              <a:ext cx="2494564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494564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073099" y="0"/>
                <a:ext cx="2494564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578535" y="1440610"/>
              <a:ext cx="2494564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494564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78535" y="1440610"/>
                <a:ext cx="2494564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5567663" y="1440381"/>
              <a:ext cx="2494564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494564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5567663" y="1440381"/>
                <a:ext cx="2494564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578205" y="4320152"/>
              <a:ext cx="2494564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494564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578205" y="4320152"/>
                <a:ext cx="2494564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5567333" y="4320152"/>
              <a:ext cx="2494564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494564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5567333" y="4320152"/>
                <a:ext cx="2494564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3073099" y="5760762"/>
              <a:ext cx="2494564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494564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3073099" y="5760762"/>
                <a:ext cx="2494564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3072439" y="2879541"/>
              <a:ext cx="2494564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494564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3072439" y="2879541"/>
                <a:ext cx="2494564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2024-08-23T14:15:07Z</dcterms:created>
  <dcterms:modified xsi:type="dcterms:W3CDTF">2024-08-23T14:16:44Z</dcterms:modified>
</cp:coreProperties>
</file>