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9975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>
        <p:scale>
          <a:sx n="90" d="100"/>
          <a:sy n="90" d="100"/>
        </p:scale>
        <p:origin x="122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632622"/>
            <a:ext cx="7344649" cy="3473074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5239631"/>
            <a:ext cx="6480572" cy="2408520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66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36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531122"/>
            <a:ext cx="1863165" cy="845407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531122"/>
            <a:ext cx="5481484" cy="845407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00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3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487038"/>
            <a:ext cx="7452658" cy="4149676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6675971"/>
            <a:ext cx="7452658" cy="218221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77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655608"/>
            <a:ext cx="3672324" cy="63295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655608"/>
            <a:ext cx="3672324" cy="63295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20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31124"/>
            <a:ext cx="7452658" cy="19282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445469"/>
            <a:ext cx="3655447" cy="119848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643956"/>
            <a:ext cx="3655447" cy="53597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445469"/>
            <a:ext cx="3673450" cy="119848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643956"/>
            <a:ext cx="3673450" cy="53597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86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48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5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665057"/>
            <a:ext cx="2786871" cy="232769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436340"/>
            <a:ext cx="4374386" cy="7089319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992755"/>
            <a:ext cx="2786871" cy="554444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9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665057"/>
            <a:ext cx="2786871" cy="232769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436340"/>
            <a:ext cx="4374386" cy="7089319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992755"/>
            <a:ext cx="2786871" cy="554444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26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531124"/>
            <a:ext cx="7452658" cy="1928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655608"/>
            <a:ext cx="7452658" cy="632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9246137"/>
            <a:ext cx="1944172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9246137"/>
            <a:ext cx="2916258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9246137"/>
            <a:ext cx="1944172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10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85635833"/>
                  </p:ext>
                </p:extLst>
              </p:nvPr>
            </p:nvGraphicFramePr>
            <p:xfrm>
              <a:off x="2880381" y="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80381" y="0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88705233"/>
                  </p:ext>
                </p:extLst>
              </p:nvPr>
            </p:nvGraphicFramePr>
            <p:xfrm>
              <a:off x="381" y="166320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" y="1663200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36297112"/>
                  </p:ext>
                </p:extLst>
              </p:nvPr>
            </p:nvGraphicFramePr>
            <p:xfrm>
              <a:off x="5760381" y="1662935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0381" y="1662935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924195"/>
                  </p:ext>
                </p:extLst>
              </p:nvPr>
            </p:nvGraphicFramePr>
            <p:xfrm>
              <a:off x="0" y="49876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4987660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30233876"/>
                  </p:ext>
                </p:extLst>
              </p:nvPr>
            </p:nvGraphicFramePr>
            <p:xfrm>
              <a:off x="5760000" y="49876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60000" y="4987660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526409"/>
                  </p:ext>
                </p:extLst>
              </p:nvPr>
            </p:nvGraphicFramePr>
            <p:xfrm>
              <a:off x="2880381" y="66508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80381" y="6650860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E9B52D6B-61FC-0DCB-B3CF-4A851F84BF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32333254"/>
                  </p:ext>
                </p:extLst>
              </p:nvPr>
            </p:nvGraphicFramePr>
            <p:xfrm>
              <a:off x="2879619" y="33244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9B52D6B-61FC-0DCB-B3CF-4A851F84BF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79619" y="3324460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2" name="Hexagon 1">
            <a:extLst>
              <a:ext uri="{FF2B5EF4-FFF2-40B4-BE49-F238E27FC236}">
                <a16:creationId xmlns:a16="http://schemas.microsoft.com/office/drawing/2014/main" id="{C9B183C6-64D4-3661-524B-B4CF6821F55F}"/>
              </a:ext>
            </a:extLst>
          </p:cNvPr>
          <p:cNvSpPr/>
          <p:nvPr/>
        </p:nvSpPr>
        <p:spPr>
          <a:xfrm rot="5400000">
            <a:off x="-667925" y="667926"/>
            <a:ext cx="9975851" cy="8640002"/>
          </a:xfrm>
          <a:prstGeom prst="hexagon">
            <a:avLst>
              <a:gd name="adj" fmla="val 28931"/>
              <a:gd name="vf" fmla="val 115470"/>
            </a:avLst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24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3</cp:revision>
  <dcterms:created xsi:type="dcterms:W3CDTF">2024-08-23T08:24:54Z</dcterms:created>
  <dcterms:modified xsi:type="dcterms:W3CDTF">2024-08-23T08:55:01Z</dcterms:modified>
</cp:coreProperties>
</file>