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9975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67" d="100"/>
          <a:sy n="67" d="100"/>
        </p:scale>
        <p:origin x="182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632622"/>
            <a:ext cx="7344649" cy="3473074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5239631"/>
            <a:ext cx="6480572" cy="2408520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66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36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531122"/>
            <a:ext cx="1863165" cy="845407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531122"/>
            <a:ext cx="5481484" cy="845407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00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3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487038"/>
            <a:ext cx="7452658" cy="4149676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6675971"/>
            <a:ext cx="7452658" cy="218221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7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655608"/>
            <a:ext cx="3672324" cy="6329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655608"/>
            <a:ext cx="3672324" cy="6329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20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31124"/>
            <a:ext cx="7452658" cy="19282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445469"/>
            <a:ext cx="3655447" cy="119848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643956"/>
            <a:ext cx="3655447" cy="53597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445469"/>
            <a:ext cx="3673450" cy="119848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643956"/>
            <a:ext cx="3673450" cy="53597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86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48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5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65057"/>
            <a:ext cx="2786871" cy="232769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436340"/>
            <a:ext cx="4374386" cy="7089319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992755"/>
            <a:ext cx="2786871" cy="554444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9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65057"/>
            <a:ext cx="2786871" cy="232769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436340"/>
            <a:ext cx="4374386" cy="7089319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992755"/>
            <a:ext cx="2786871" cy="554444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26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531124"/>
            <a:ext cx="7452658" cy="1928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655608"/>
            <a:ext cx="7452658" cy="632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9246137"/>
            <a:ext cx="1944172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9246137"/>
            <a:ext cx="2916258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9246137"/>
            <a:ext cx="1944172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0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E9B52D6B-61FC-0DCB-B3CF-4A851F84BF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6918907"/>
                  </p:ext>
                </p:extLst>
              </p:nvPr>
            </p:nvGraphicFramePr>
            <p:xfrm>
              <a:off x="2879619" y="33244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9B52D6B-61FC-0DCB-B3CF-4A851F84BF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79619" y="332446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2" name="Hexagon 1">
            <a:extLst>
              <a:ext uri="{FF2B5EF4-FFF2-40B4-BE49-F238E27FC236}">
                <a16:creationId xmlns:a16="http://schemas.microsoft.com/office/drawing/2014/main" id="{CED9501E-B897-89FA-9EFB-E94ADBD2EAE4}"/>
              </a:ext>
            </a:extLst>
          </p:cNvPr>
          <p:cNvSpPr/>
          <p:nvPr/>
        </p:nvSpPr>
        <p:spPr>
          <a:xfrm>
            <a:off x="1440000" y="2494800"/>
            <a:ext cx="5760000" cy="4991100"/>
          </a:xfrm>
          <a:prstGeom prst="hexagon">
            <a:avLst>
              <a:gd name="adj" fmla="val 28952"/>
              <a:gd name="vf" fmla="val 115470"/>
            </a:avLst>
          </a:prstGeom>
          <a:solidFill>
            <a:srgbClr val="000000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2234094"/>
                  </p:ext>
                </p:extLst>
              </p:nvPr>
            </p:nvGraphicFramePr>
            <p:xfrm>
              <a:off x="2880381" y="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0381" y="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5276684"/>
                  </p:ext>
                </p:extLst>
              </p:nvPr>
            </p:nvGraphicFramePr>
            <p:xfrm>
              <a:off x="381" y="166320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" y="166320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01956714"/>
                  </p:ext>
                </p:extLst>
              </p:nvPr>
            </p:nvGraphicFramePr>
            <p:xfrm>
              <a:off x="5760381" y="1662935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60381" y="1662935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8737411"/>
                  </p:ext>
                </p:extLst>
              </p:nvPr>
            </p:nvGraphicFramePr>
            <p:xfrm>
              <a:off x="0" y="49876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498766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4315761"/>
                  </p:ext>
                </p:extLst>
              </p:nvPr>
            </p:nvGraphicFramePr>
            <p:xfrm>
              <a:off x="5760000" y="49876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60000" y="498766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0236456"/>
                  </p:ext>
                </p:extLst>
              </p:nvPr>
            </p:nvGraphicFramePr>
            <p:xfrm>
              <a:off x="2880381" y="66508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80381" y="665086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124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4</cp:revision>
  <dcterms:created xsi:type="dcterms:W3CDTF">2024-08-23T08:24:54Z</dcterms:created>
  <dcterms:modified xsi:type="dcterms:W3CDTF">2024-08-23T16:17:07Z</dcterms:modified>
</cp:coreProperties>
</file>