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9975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85" d="100"/>
          <a:sy n="85" d="100"/>
        </p:scale>
        <p:origin x="2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632622"/>
            <a:ext cx="7344649" cy="3473074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5239631"/>
            <a:ext cx="6480572" cy="2408520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66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36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531122"/>
            <a:ext cx="1863165" cy="845407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531122"/>
            <a:ext cx="5481484" cy="845407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00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3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487038"/>
            <a:ext cx="7452658" cy="4149676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6675971"/>
            <a:ext cx="7452658" cy="218221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77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655608"/>
            <a:ext cx="3672324" cy="63295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655608"/>
            <a:ext cx="3672324" cy="63295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20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31124"/>
            <a:ext cx="7452658" cy="19282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445469"/>
            <a:ext cx="3655447" cy="119848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643956"/>
            <a:ext cx="3655447" cy="53597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445469"/>
            <a:ext cx="3673450" cy="119848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643956"/>
            <a:ext cx="3673450" cy="53597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86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48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95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665057"/>
            <a:ext cx="2786871" cy="232769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436340"/>
            <a:ext cx="4374386" cy="7089319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992755"/>
            <a:ext cx="2786871" cy="5544449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9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665057"/>
            <a:ext cx="2786871" cy="232769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436340"/>
            <a:ext cx="4374386" cy="7089319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992755"/>
            <a:ext cx="2786871" cy="5544449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26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531124"/>
            <a:ext cx="7452658" cy="1928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655608"/>
            <a:ext cx="7452658" cy="632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9246137"/>
            <a:ext cx="1944172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D14BE-FD11-274C-8F7B-CD7422653215}" type="datetimeFigureOut">
              <a:rPr lang="en-GB" smtClean="0"/>
              <a:t>23/08/2024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9246137"/>
            <a:ext cx="2916258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9246137"/>
            <a:ext cx="1944172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10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3.png"/><Relationship Id="rId12" Type="http://schemas.openxmlformats.org/officeDocument/2006/relationships/image" Target="../media/image50.png"/><Relationship Id="rId2" Type="http://schemas.openxmlformats.org/officeDocument/2006/relationships/image" Target="../media/image1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5.png"/><Relationship Id="rId5" Type="http://schemas.openxmlformats.org/officeDocument/2006/relationships/slide" Target="slide1.xml"/><Relationship Id="rId15" Type="http://schemas.openxmlformats.org/officeDocument/2006/relationships/image" Target="../media/image7.png"/><Relationship Id="rId10" Type="http://schemas.openxmlformats.org/officeDocument/2006/relationships/image" Target="../media/image40.png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CED9501E-B897-89FA-9EFB-E94ADBD2EAE4}"/>
              </a:ext>
            </a:extLst>
          </p:cNvPr>
          <p:cNvSpPr/>
          <p:nvPr/>
        </p:nvSpPr>
        <p:spPr>
          <a:xfrm>
            <a:off x="1440000" y="2494800"/>
            <a:ext cx="5760000" cy="4991100"/>
          </a:xfrm>
          <a:prstGeom prst="hexagon">
            <a:avLst>
              <a:gd name="adj" fmla="val 28952"/>
              <a:gd name="vf" fmla="val 115470"/>
            </a:avLst>
          </a:prstGeom>
          <a:solidFill>
            <a:srgbClr val="7030A0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E9B52D6B-61FC-0DCB-B3CF-4A851F84BF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80844102"/>
                  </p:ext>
                </p:extLst>
              </p:nvPr>
            </p:nvGraphicFramePr>
            <p:xfrm rot="5400000">
              <a:off x="2879619" y="33244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9B52D6B-61FC-0DCB-B3CF-4A851F84BF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2879619" y="3324460"/>
                <a:ext cx="2880000" cy="332499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40D5B927-0805-D954-3D69-38DCC42EEB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14022581"/>
                  </p:ext>
                </p:extLst>
              </p:nvPr>
            </p:nvGraphicFramePr>
            <p:xfrm>
              <a:off x="2880381" y="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0D5B927-0805-D954-3D69-38DCC42EEB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80381" y="0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43A404FE-2494-02C0-A484-FDBE4E3516C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83772308"/>
                  </p:ext>
                </p:extLst>
              </p:nvPr>
            </p:nvGraphicFramePr>
            <p:xfrm>
              <a:off x="381" y="166320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3A404FE-2494-02C0-A484-FDBE4E3516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1" y="1663200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E2B974C8-C0D4-481B-1FBC-214025B5434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67169546"/>
                  </p:ext>
                </p:extLst>
              </p:nvPr>
            </p:nvGraphicFramePr>
            <p:xfrm>
              <a:off x="5760381" y="1662935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2B974C8-C0D4-481B-1FBC-214025B543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60381" y="1662935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599B4AA-B39D-9D2C-79AA-82343E377E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26093686"/>
                  </p:ext>
                </p:extLst>
              </p:nvPr>
            </p:nvGraphicFramePr>
            <p:xfrm>
              <a:off x="0" y="49876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599B4AA-B39D-9D2C-79AA-82343E377E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0" y="4987660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65234879-FA59-C43C-6F13-E1E22C636E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10501807"/>
                  </p:ext>
                </p:extLst>
              </p:nvPr>
            </p:nvGraphicFramePr>
            <p:xfrm>
              <a:off x="5760000" y="49876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5234879-FA59-C43C-6F13-E1E22C636E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60000" y="4987660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C1253351-EAFD-52ED-5A76-51F3029C01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75547065"/>
                  </p:ext>
                </p:extLst>
              </p:nvPr>
            </p:nvGraphicFramePr>
            <p:xfrm>
              <a:off x="2880381" y="66508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C1253351-EAFD-52ED-5A76-51F3029C0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80381" y="6650860"/>
                <a:ext cx="2880000" cy="33249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124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7</cp:revision>
  <dcterms:created xsi:type="dcterms:W3CDTF">2024-08-23T08:24:54Z</dcterms:created>
  <dcterms:modified xsi:type="dcterms:W3CDTF">2024-08-23T16:29:29Z</dcterms:modified>
</cp:coreProperties>
</file>