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432FF"/>
    <a:srgbClr val="00FA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90" d="100"/>
          <a:sy n="90" d="100"/>
        </p:scale>
        <p:origin x="122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8719731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>
                <a:glow rad="12700">
                  <a:srgbClr val="FF00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42545173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0432FF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>
                <a:glow rad="12700">
                  <a:srgbClr val="0432FF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8662411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40FF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>
                <a:glow rad="12700">
                  <a:srgbClr val="FF40FF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2421255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40FF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>
                <a:glow rad="12700">
                  <a:srgbClr val="FF40FF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1554893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0432FF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>
                <a:glow rad="12700">
                  <a:srgbClr val="0432FF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059184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>
                <a:glow rad="12700">
                  <a:srgbClr val="FF0000">
                    <a:alpha val="20000"/>
                  </a:srgbClr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2024-08-23T08:24:54Z</dcterms:created>
  <dcterms:modified xsi:type="dcterms:W3CDTF">2024-08-23T12:37:29Z</dcterms:modified>
</cp:coreProperties>
</file>