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1" d="100"/>
          <a:sy n="81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3161364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2597726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1325083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2431938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7151258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818277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2024-08-23T08:24:54Z</dcterms:created>
  <dcterms:modified xsi:type="dcterms:W3CDTF">2024-08-23T08:33:26Z</dcterms:modified>
</cp:coreProperties>
</file>