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93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563"/>
  </p:normalViewPr>
  <p:slideViewPr>
    <p:cSldViewPr snapToGrid="0">
      <p:cViewPr varScale="1">
        <p:scale>
          <a:sx n="106" d="100"/>
          <a:sy n="106" d="100"/>
        </p:scale>
        <p:origin x="19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Heighway</a:t>
            </a:r>
            <a:r>
              <a:rPr lang="en-US" dirty="0"/>
              <a:t> Dragon Curve (also known as the Jurassic Park Dragon)</a:t>
            </a:r>
          </a:p>
          <a:p>
            <a:r>
              <a:rPr lang="en-US" dirty="0"/>
              <a:t>Can be built by repeatedly folding a strip of paper in half, then partially unfolding (from 180 to 90 degrees per fold)</a:t>
            </a:r>
          </a:p>
          <a:p>
            <a:r>
              <a:rPr lang="en-US" dirty="0"/>
              <a:t>Grey pattern is maybe due to scale factor not being precisely sqrt(2)?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6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BB49A35-5931-E242-9C10-C346B0A9CA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0606072"/>
                  </p:ext>
                </p:extLst>
              </p:nvPr>
            </p:nvGraphicFramePr>
            <p:xfrm rot="2700000">
              <a:off x="-530256" y="880434"/>
              <a:ext cx="6109943" cy="5090683"/>
            </p:xfrm>
            <a:graphic>
              <a:graphicData uri="http://schemas.microsoft.com/office/powerpoint/2016/slidezoom">
                <pslz:sldZm>
                  <pslz:sldZmObj sldId="293" cId="520548241">
                    <pslz:zmPr id="{CC7AB6D8-3DFD-2347-9676-FB6EF905D29A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6109943" cy="509068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BB49A35-5931-E242-9C10-C346B0A9C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00000">
                <a:off x="-530256" y="880434"/>
                <a:ext cx="6109943" cy="5090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0D9E518-B5DC-9743-9A3D-D28E61A856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1959259"/>
                  </p:ext>
                </p:extLst>
              </p:nvPr>
            </p:nvGraphicFramePr>
            <p:xfrm rot="8100000">
              <a:off x="2433230" y="2291212"/>
              <a:ext cx="6109943" cy="5090683"/>
            </p:xfrm>
            <a:graphic>
              <a:graphicData uri="http://schemas.microsoft.com/office/powerpoint/2016/slidezoom">
                <pslz:sldZm>
                  <pslz:sldZmObj sldId="293" cId="520548241">
                    <pslz:zmPr id="{CC7AB6D8-3DFD-2347-9676-FB6EF905D29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100000">
                          <a:off x="0" y="0"/>
                          <a:ext cx="6109943" cy="509068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0D9E518-B5DC-9743-9A3D-D28E61A85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100000">
                <a:off x="2433230" y="2291212"/>
                <a:ext cx="6109943" cy="50906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54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53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3</cp:revision>
  <dcterms:created xsi:type="dcterms:W3CDTF">2024-07-07T19:05:05Z</dcterms:created>
  <dcterms:modified xsi:type="dcterms:W3CDTF">2024-11-10T13:18:04Z</dcterms:modified>
</cp:coreProperties>
</file>