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44"/>
  </p:normalViewPr>
  <p:slideViewPr>
    <p:cSldViewPr snapToGrid="0">
      <p:cViewPr>
        <p:scale>
          <a:sx n="122" d="100"/>
          <a:sy n="122" d="100"/>
        </p:scale>
        <p:origin x="66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40F06-CE5B-C145-965A-C352FC1ADA7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55991-2924-944E-9E2F-FD6A3B353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9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55991-2924-944E-9E2F-FD6A3B353A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4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1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6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AD1A6D-7174-E116-46CD-541D927EA9D6}"/>
              </a:ext>
            </a:extLst>
          </p:cNvPr>
          <p:cNvCxnSpPr/>
          <p:nvPr/>
        </p:nvCxnSpPr>
        <p:spPr>
          <a:xfrm>
            <a:off x="3600000" y="6300000"/>
            <a:ext cx="0" cy="90000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8924643"/>
                  </p:ext>
                </p:extLst>
              </p:nvPr>
            </p:nvGraphicFramePr>
            <p:xfrm rot="120000">
              <a:off x="466884" y="25218"/>
              <a:ext cx="6480000" cy="63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0000">
                          <a:off x="0" y="0"/>
                          <a:ext cx="6480000" cy="63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20000">
                <a:off x="466884" y="25218"/>
                <a:ext cx="6480000" cy="63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1A8DFCC-D57D-3AE1-CB55-87A9674AB4C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3311177"/>
                  </p:ext>
                </p:extLst>
              </p:nvPr>
            </p:nvGraphicFramePr>
            <p:xfrm rot="17410853">
              <a:off x="1519487" y="4334356"/>
              <a:ext cx="1440000" cy="288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410853">
                          <a:off x="0" y="0"/>
                          <a:ext cx="144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accent6">
                              <a:lumMod val="75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1A8DFCC-D57D-3AE1-CB55-87A9674AB4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410853">
                <a:off x="1519487" y="4334356"/>
                <a:ext cx="1440000" cy="2880000"/>
              </a:xfrm>
              <a:prstGeom prst="rect">
                <a:avLst/>
              </a:prstGeom>
              <a:effectLst>
                <a:glow>
                  <a:schemeClr val="accent6">
                    <a:lumMod val="75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24DFEFE-ECC7-571A-8006-7316155713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48902697"/>
                  </p:ext>
                </p:extLst>
              </p:nvPr>
            </p:nvGraphicFramePr>
            <p:xfrm rot="4082914" flipH="1">
              <a:off x="4223185" y="4883750"/>
              <a:ext cx="1440000" cy="288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082914" flipH="1">
                          <a:off x="0" y="0"/>
                          <a:ext cx="144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accent6">
                              <a:lumMod val="75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24DFEFE-ECC7-571A-8006-7316155713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082914" flipH="1">
                <a:off x="4223185" y="4883750"/>
                <a:ext cx="1440000" cy="2880000"/>
              </a:xfrm>
              <a:prstGeom prst="rect">
                <a:avLst/>
              </a:prstGeom>
              <a:effectLst>
                <a:glow>
                  <a:schemeClr val="accent6">
                    <a:lumMod val="75000"/>
                  </a:scheme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6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2024-10-16T20:30:52Z</dcterms:created>
  <dcterms:modified xsi:type="dcterms:W3CDTF">2024-10-27T12:43:36Z</dcterms:modified>
</cp:coreProperties>
</file>