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00"/>
    <a:srgbClr val="00E400"/>
    <a:srgbClr val="0432FF"/>
    <a:srgbClr val="00FA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3" d="100"/>
          <a:sy n="93" d="100"/>
        </p:scale>
        <p:origin x="1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61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6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4E0B-E416-A24D-9955-1DEFDA71E5A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9A73A71-CF90-D790-A759-3B75E16F05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094550"/>
                  </p:ext>
                </p:extLst>
              </p:nvPr>
            </p:nvGraphicFramePr>
            <p:xfrm>
              <a:off x="360000" y="36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A73A71-CF90-D790-A759-3B75E16F05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0" y="36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DDC2521-B4A6-CC19-5789-45F7F0F7A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6979661"/>
                  </p:ext>
                </p:extLst>
              </p:nvPr>
            </p:nvGraphicFramePr>
            <p:xfrm>
              <a:off x="4680000" y="36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DC2521-B4A6-CC19-5789-45F7F0F7A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0" y="36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5915A6C-575E-26FC-8C03-7BE40AF2CF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7172216"/>
                  </p:ext>
                </p:extLst>
              </p:nvPr>
            </p:nvGraphicFramePr>
            <p:xfrm>
              <a:off x="360000" y="468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5915A6C-575E-26FC-8C03-7BE40AF2CF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" y="468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441196B-764E-C8C1-E3BB-2D786C31BF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9641063"/>
                  </p:ext>
                </p:extLst>
              </p:nvPr>
            </p:nvGraphicFramePr>
            <p:xfrm>
              <a:off x="4680000" y="468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41196B-764E-C8C1-E3BB-2D786C31BF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0000" y="468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CDD3E84-F6AC-F0DC-E403-652FEAC6512F}"/>
              </a:ext>
            </a:extLst>
          </p:cNvPr>
          <p:cNvSpPr/>
          <p:nvPr/>
        </p:nvSpPr>
        <p:spPr>
          <a:xfrm>
            <a:off x="0" y="0"/>
            <a:ext cx="4320381" cy="4320381"/>
          </a:xfrm>
          <a:prstGeom prst="rect">
            <a:avLst/>
          </a:prstGeom>
          <a:solidFill>
            <a:srgbClr val="FF26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DB921-389A-B0DE-18A9-C85088D8DB9C}"/>
              </a:ext>
            </a:extLst>
          </p:cNvPr>
          <p:cNvSpPr/>
          <p:nvPr/>
        </p:nvSpPr>
        <p:spPr>
          <a:xfrm>
            <a:off x="4320000" y="4320000"/>
            <a:ext cx="4320381" cy="4320381"/>
          </a:xfrm>
          <a:prstGeom prst="rect">
            <a:avLst/>
          </a:prstGeom>
          <a:solidFill>
            <a:srgbClr val="FBE8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A595E-4FB7-F222-8614-AA9B526B2A01}"/>
              </a:ext>
            </a:extLst>
          </p:cNvPr>
          <p:cNvSpPr/>
          <p:nvPr/>
        </p:nvSpPr>
        <p:spPr>
          <a:xfrm>
            <a:off x="4319809" y="0"/>
            <a:ext cx="4320381" cy="4320381"/>
          </a:xfrm>
          <a:prstGeom prst="rect">
            <a:avLst/>
          </a:prstGeom>
          <a:solidFill>
            <a:srgbClr val="00E4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E96893-47A3-AF91-26A4-6DB3D9D31B60}"/>
              </a:ext>
            </a:extLst>
          </p:cNvPr>
          <p:cNvSpPr/>
          <p:nvPr/>
        </p:nvSpPr>
        <p:spPr>
          <a:xfrm>
            <a:off x="0" y="4320000"/>
            <a:ext cx="4320381" cy="4320381"/>
          </a:xfrm>
          <a:prstGeom prst="rect">
            <a:avLst/>
          </a:prstGeom>
          <a:solidFill>
            <a:srgbClr val="0432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0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2024-08-19T08:39:36Z</dcterms:created>
  <dcterms:modified xsi:type="dcterms:W3CDTF">2024-08-19T08:47:22Z</dcterms:modified>
</cp:coreProperties>
</file>