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44"/>
  </p:normalViewPr>
  <p:slideViewPr>
    <p:cSldViewPr snapToGrid="0">
      <p:cViewPr>
        <p:scale>
          <a:sx n="108" d="100"/>
          <a:sy n="108" d="100"/>
        </p:scale>
        <p:origin x="97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C19-A6FA-514B-9EDF-1F2A3FEB69D6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AD1A6D-7174-E116-46CD-541D927EA9D6}"/>
              </a:ext>
            </a:extLst>
          </p:cNvPr>
          <p:cNvCxnSpPr/>
          <p:nvPr/>
        </p:nvCxnSpPr>
        <p:spPr>
          <a:xfrm>
            <a:off x="3600000" y="5400000"/>
            <a:ext cx="0" cy="180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6756719"/>
                  </p:ext>
                </p:extLst>
              </p:nvPr>
            </p:nvGraphicFramePr>
            <p:xfrm rot="960000">
              <a:off x="1649267" y="149825"/>
              <a:ext cx="5400000" cy="54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960000">
                          <a:off x="0" y="0"/>
                          <a:ext cx="5400000" cy="54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60000">
                <a:off x="1649267" y="149825"/>
                <a:ext cx="5400000" cy="54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7678371"/>
                  </p:ext>
                </p:extLst>
              </p:nvPr>
            </p:nvGraphicFramePr>
            <p:xfrm rot="20640000">
              <a:off x="153407" y="152231"/>
              <a:ext cx="5400000" cy="54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640000">
                          <a:off x="0" y="0"/>
                          <a:ext cx="5400000" cy="54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640000">
                <a:off x="153407" y="152231"/>
                <a:ext cx="5400000" cy="54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2024-10-16T20:30:52Z</dcterms:created>
  <dcterms:modified xsi:type="dcterms:W3CDTF">2024-10-26T19:32:16Z</dcterms:modified>
</cp:coreProperties>
</file>