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340C"/>
    <a:srgbClr val="0432FF"/>
    <a:srgbClr val="00FA00"/>
    <a:srgbClr val="2D54C4"/>
    <a:srgbClr val="E40005"/>
    <a:srgbClr val="C90706"/>
    <a:srgbClr val="D94636"/>
    <a:srgbClr val="57D56A"/>
    <a:srgbClr val="628CFD"/>
    <a:srgbClr val="FC6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85" d="100"/>
          <a:sy n="85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4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0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slide" Target="slide1.xml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8139569"/>
                  </p:ext>
                </p:extLst>
              </p:nvPr>
            </p:nvGraphicFramePr>
            <p:xfrm>
              <a:off x="1560160" y="3825330"/>
              <a:ext cx="3578400" cy="35784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78400" cy="35784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0160" y="3825330"/>
                <a:ext cx="3578400" cy="35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2334341"/>
                  </p:ext>
                </p:extLst>
              </p:nvPr>
            </p:nvGraphicFramePr>
            <p:xfrm>
              <a:off x="2204735" y="3209543"/>
              <a:ext cx="1483200" cy="14832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3200" cy="14832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4735" y="3209543"/>
                <a:ext cx="148320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1999740"/>
                  </p:ext>
                </p:extLst>
              </p:nvPr>
            </p:nvGraphicFramePr>
            <p:xfrm>
              <a:off x="1545170" y="720000"/>
              <a:ext cx="3578400" cy="35784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78400" cy="35784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5170" y="720000"/>
                <a:ext cx="3578400" cy="35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8870802"/>
                  </p:ext>
                </p:extLst>
              </p:nvPr>
            </p:nvGraphicFramePr>
            <p:xfrm>
              <a:off x="4319526" y="5414279"/>
              <a:ext cx="1483200" cy="14832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3200" cy="14832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19526" y="5414279"/>
                <a:ext cx="148320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7603549"/>
                  </p:ext>
                </p:extLst>
              </p:nvPr>
            </p:nvGraphicFramePr>
            <p:xfrm>
              <a:off x="4334400" y="1011600"/>
              <a:ext cx="1483200" cy="14832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3200" cy="14832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4400" y="1011600"/>
                <a:ext cx="148320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4930789"/>
                  </p:ext>
                </p:extLst>
              </p:nvPr>
            </p:nvGraphicFramePr>
            <p:xfrm>
              <a:off x="4543970" y="3826800"/>
              <a:ext cx="3578400" cy="35784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78400" cy="35784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3970" y="3826800"/>
                <a:ext cx="3578400" cy="35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9323989"/>
                  </p:ext>
                </p:extLst>
              </p:nvPr>
            </p:nvGraphicFramePr>
            <p:xfrm>
              <a:off x="6447600" y="3211200"/>
              <a:ext cx="1483200" cy="14832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3200" cy="14832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Slide Zoom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47600" y="3211200"/>
                <a:ext cx="148320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446530"/>
                  </p:ext>
                </p:extLst>
              </p:nvPr>
            </p:nvGraphicFramePr>
            <p:xfrm>
              <a:off x="4579200" y="712800"/>
              <a:ext cx="3578400" cy="35784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78400" cy="35784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9200" y="712800"/>
                <a:ext cx="3578400" cy="35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768BA4DB-458E-B80F-350C-EAA1416CE2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2143015"/>
                  </p:ext>
                </p:extLst>
              </p:nvPr>
            </p:nvGraphicFramePr>
            <p:xfrm>
              <a:off x="1533195" y="1553360"/>
              <a:ext cx="1483200" cy="14832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3200" cy="14832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8BA4DB-458E-B80F-350C-EAA1416CE2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3195" y="1553360"/>
                <a:ext cx="148320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863D15EC-F97D-D654-7498-3D84FFEE98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6117109"/>
                  </p:ext>
                </p:extLst>
              </p:nvPr>
            </p:nvGraphicFramePr>
            <p:xfrm>
              <a:off x="5842800" y="1544400"/>
              <a:ext cx="1483200" cy="14832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3200" cy="14832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63D15EC-F97D-D654-7498-3D84FFEE98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2800" y="1544400"/>
                <a:ext cx="148320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598EC34-DA4A-3580-53C6-39B0D7015E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5855125"/>
                  </p:ext>
                </p:extLst>
              </p:nvPr>
            </p:nvGraphicFramePr>
            <p:xfrm>
              <a:off x="1593155" y="5743538"/>
              <a:ext cx="1483200" cy="14832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3200" cy="14832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598EC34-DA4A-3580-53C6-39B0D7015E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93155" y="5743538"/>
                <a:ext cx="148320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6E64FD1-D78C-DC34-E3B1-65C9C93FFD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9166427"/>
                  </p:ext>
                </p:extLst>
              </p:nvPr>
            </p:nvGraphicFramePr>
            <p:xfrm>
              <a:off x="5796000" y="5940000"/>
              <a:ext cx="1483200" cy="14832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3200" cy="14832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E64FD1-D78C-DC34-E3B1-65C9C93FFD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96000" y="5940000"/>
                <a:ext cx="148320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7CF0100-24BA-EA9C-B4EC-01D0052B78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932259"/>
                  </p:ext>
                </p:extLst>
              </p:nvPr>
            </p:nvGraphicFramePr>
            <p:xfrm>
              <a:off x="657555" y="4587385"/>
              <a:ext cx="3578400" cy="35784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78400" cy="35784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7CF0100-24BA-EA9C-B4EC-01D0052B78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7555" y="4587385"/>
                <a:ext cx="3578400" cy="35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10DF99CE-A8DF-93B3-D1A3-7908F37EE4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6841597"/>
                  </p:ext>
                </p:extLst>
              </p:nvPr>
            </p:nvGraphicFramePr>
            <p:xfrm>
              <a:off x="921600" y="4287600"/>
              <a:ext cx="1483200" cy="14832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3200" cy="14832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0DF99CE-A8DF-93B3-D1A3-7908F37EE4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1600" y="4287600"/>
                <a:ext cx="148320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529111F8-6DCB-381F-7777-78DCBA8E7D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06455002"/>
                  </p:ext>
                </p:extLst>
              </p:nvPr>
            </p:nvGraphicFramePr>
            <p:xfrm>
              <a:off x="642565" y="1467065"/>
              <a:ext cx="3578400" cy="35784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78400" cy="35784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29111F8-6DCB-381F-7777-78DCBA8E7D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2565" y="1467065"/>
                <a:ext cx="3578400" cy="35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7A5A27BD-1CDE-B2EF-F3D6-95FD8D52EA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5034304"/>
                  </p:ext>
                </p:extLst>
              </p:nvPr>
            </p:nvGraphicFramePr>
            <p:xfrm>
              <a:off x="3024000" y="6483600"/>
              <a:ext cx="1483200" cy="14832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3200" cy="14832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A5A27BD-1CDE-B2EF-F3D6-95FD8D52EA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24000" y="6483600"/>
                <a:ext cx="148320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ABA9BA2A-F716-4C8A-324B-6488C5D63A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6734748"/>
                  </p:ext>
                </p:extLst>
              </p:nvPr>
            </p:nvGraphicFramePr>
            <p:xfrm>
              <a:off x="3056400" y="2077200"/>
              <a:ext cx="1483200" cy="14832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3200" cy="14832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BA9BA2A-F716-4C8A-324B-6488C5D63A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56400" y="2077200"/>
                <a:ext cx="148320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048CAFBB-6A1F-EE1D-95DF-BE5CE7C6DF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0610710"/>
                  </p:ext>
                </p:extLst>
              </p:nvPr>
            </p:nvGraphicFramePr>
            <p:xfrm>
              <a:off x="3641365" y="4588855"/>
              <a:ext cx="3578400" cy="35784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78400" cy="35784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48CAFBB-6A1F-EE1D-95DF-BE5CE7C6DF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641365" y="4588855"/>
                <a:ext cx="3578400" cy="35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D2F88E0D-9DAA-8013-8288-F81894B4C3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9748727"/>
                  </p:ext>
                </p:extLst>
              </p:nvPr>
            </p:nvGraphicFramePr>
            <p:xfrm>
              <a:off x="5186945" y="4271398"/>
              <a:ext cx="1483200" cy="14832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83200" cy="14832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2F88E0D-9DAA-8013-8288-F81894B4C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86945" y="4271398"/>
                <a:ext cx="1483200" cy="14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35BDC496-D832-BEF9-9D02-900EB3EC78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182357"/>
                  </p:ext>
                </p:extLst>
              </p:nvPr>
            </p:nvGraphicFramePr>
            <p:xfrm>
              <a:off x="3687935" y="1467065"/>
              <a:ext cx="3578400" cy="35784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578400" cy="35784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5BDC496-D832-BEF9-9D02-900EB3EC78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87935" y="1467065"/>
                <a:ext cx="3578400" cy="35784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A1620C5-5ADB-E105-CC6C-5E1F9238B615}"/>
              </a:ext>
            </a:extLst>
          </p:cNvPr>
          <p:cNvSpPr/>
          <p:nvPr/>
        </p:nvSpPr>
        <p:spPr>
          <a:xfrm>
            <a:off x="1154243" y="2474790"/>
            <a:ext cx="5081666" cy="5365066"/>
          </a:xfrm>
          <a:prstGeom prst="rect">
            <a:avLst/>
          </a:prstGeom>
          <a:solidFill>
            <a:srgbClr val="72340C">
              <a:alpha val="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21061C9A-F308-B12B-C14B-ECE3E8853184}"/>
              </a:ext>
            </a:extLst>
          </p:cNvPr>
          <p:cNvSpPr/>
          <p:nvPr/>
        </p:nvSpPr>
        <p:spPr>
          <a:xfrm>
            <a:off x="1154241" y="1235562"/>
            <a:ext cx="6625653" cy="1224237"/>
          </a:xfrm>
          <a:prstGeom prst="parallelogram">
            <a:avLst>
              <a:gd name="adj" fmla="val 121589"/>
            </a:avLst>
          </a:prstGeom>
          <a:solidFill>
            <a:schemeClr val="accent2">
              <a:lumMod val="20000"/>
              <a:lumOff val="80000"/>
              <a:alpha val="1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3AC30336-E986-88DA-0A17-E1DB309EAD80}"/>
              </a:ext>
            </a:extLst>
          </p:cNvPr>
          <p:cNvSpPr/>
          <p:nvPr/>
        </p:nvSpPr>
        <p:spPr>
          <a:xfrm rot="16200000" flipH="1">
            <a:off x="3775157" y="3730186"/>
            <a:ext cx="6499363" cy="1510115"/>
          </a:xfrm>
          <a:prstGeom prst="parallelogram">
            <a:avLst>
              <a:gd name="adj" fmla="val 86706"/>
            </a:avLst>
          </a:prstGeom>
          <a:solidFill>
            <a:schemeClr val="accent2">
              <a:lumMod val="60000"/>
              <a:lumOff val="40000"/>
              <a:alpha val="9804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14</cp:revision>
  <dcterms:created xsi:type="dcterms:W3CDTF">2024-08-24T14:28:07Z</dcterms:created>
  <dcterms:modified xsi:type="dcterms:W3CDTF">2024-08-31T17:06:33Z</dcterms:modified>
</cp:coreProperties>
</file>