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199313" cy="6235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 snapToGrid="0">
      <p:cViewPr>
        <p:scale>
          <a:sx n="106" d="100"/>
          <a:sy n="106" d="100"/>
        </p:scale>
        <p:origin x="115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20519"/>
            <a:ext cx="6119416" cy="21709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75186"/>
            <a:ext cx="5399485" cy="15055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0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31993"/>
            <a:ext cx="1552352" cy="52844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31993"/>
            <a:ext cx="4567064" cy="52844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8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54596"/>
            <a:ext cx="6209407" cy="259387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173013"/>
            <a:ext cx="6209407" cy="136405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31995"/>
            <a:ext cx="6209407" cy="12052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28613"/>
            <a:ext cx="3045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77763"/>
            <a:ext cx="3045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28613"/>
            <a:ext cx="3060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77763"/>
            <a:ext cx="3060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6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97827"/>
            <a:ext cx="3644652" cy="4431389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7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97827"/>
            <a:ext cx="3644652" cy="4431389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4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31995"/>
            <a:ext cx="6209407" cy="120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59967"/>
            <a:ext cx="6209407" cy="395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779572"/>
            <a:ext cx="2429768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05702497"/>
                  </p:ext>
                </p:extLst>
              </p:nvPr>
            </p:nvGraphicFramePr>
            <p:xfrm>
              <a:off x="-344" y="3117553"/>
              <a:ext cx="3600000" cy="311814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118148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44" y="3117553"/>
                <a:ext cx="3600000" cy="3118148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18502868"/>
                  </p:ext>
                </p:extLst>
              </p:nvPr>
            </p:nvGraphicFramePr>
            <p:xfrm>
              <a:off x="3599656" y="3117553"/>
              <a:ext cx="3600000" cy="311814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118148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9656" y="3117553"/>
                <a:ext cx="3600000" cy="3118148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71501690"/>
                  </p:ext>
                </p:extLst>
              </p:nvPr>
            </p:nvGraphicFramePr>
            <p:xfrm>
              <a:off x="1799656" y="0"/>
              <a:ext cx="3600000" cy="311814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118148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656" y="0"/>
                <a:ext cx="3600000" cy="3118148"/>
              </a:xfrm>
              <a:prstGeom prst="rect">
                <a:avLst/>
              </a:prstGeom>
              <a:effectLst/>
            </p:spPr>
          </p:pic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52CE8C-C4F0-E9B7-8070-C26F31818B4B}"/>
              </a:ext>
            </a:extLst>
          </p:cNvPr>
          <p:cNvCxnSpPr/>
          <p:nvPr/>
        </p:nvCxnSpPr>
        <p:spPr>
          <a:xfrm>
            <a:off x="0" y="6228000"/>
            <a:ext cx="71993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FB791C-B9EA-14A5-BC63-B4A28E38B2B7}"/>
              </a:ext>
            </a:extLst>
          </p:cNvPr>
          <p:cNvCxnSpPr>
            <a:cxnSpLocks/>
          </p:cNvCxnSpPr>
          <p:nvPr/>
        </p:nvCxnSpPr>
        <p:spPr>
          <a:xfrm flipV="1">
            <a:off x="-344" y="0"/>
            <a:ext cx="3600000" cy="6235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2CCBA6-2F32-BF9B-2AE0-8AC0D1825B52}"/>
              </a:ext>
            </a:extLst>
          </p:cNvPr>
          <p:cNvCxnSpPr>
            <a:cxnSpLocks/>
          </p:cNvCxnSpPr>
          <p:nvPr/>
        </p:nvCxnSpPr>
        <p:spPr>
          <a:xfrm>
            <a:off x="3599656" y="0"/>
            <a:ext cx="3599657" cy="6235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3E54A13-4BD5-6F94-1879-54F65FB9A1B4}"/>
              </a:ext>
            </a:extLst>
          </p:cNvPr>
          <p:cNvSpPr/>
          <p:nvPr/>
        </p:nvSpPr>
        <p:spPr>
          <a:xfrm>
            <a:off x="-344" y="0"/>
            <a:ext cx="7199657" cy="6235700"/>
          </a:xfrm>
          <a:prstGeom prst="rect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98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</cp:revision>
  <dcterms:created xsi:type="dcterms:W3CDTF">2024-06-01T12:59:37Z</dcterms:created>
  <dcterms:modified xsi:type="dcterms:W3CDTF">2024-06-01T13:19:31Z</dcterms:modified>
</cp:coreProperties>
</file>