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4"/>
    <p:restoredTop sz="94648"/>
  </p:normalViewPr>
  <p:slideViewPr>
    <p:cSldViewPr snapToGrid="0">
      <p:cViewPr varScale="1">
        <p:scale>
          <a:sx n="123" d="100"/>
          <a:sy n="123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53939113"/>
                  </p:ext>
                </p:extLst>
              </p:nvPr>
            </p:nvGraphicFramePr>
            <p:xfrm>
              <a:off x="3236929" y="2484000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36929" y="2484000"/>
                <a:ext cx="3600000" cy="3118148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6250605"/>
                  </p:ext>
                </p:extLst>
              </p:nvPr>
            </p:nvGraphicFramePr>
            <p:xfrm>
              <a:off x="1799657" y="0"/>
              <a:ext cx="3600000" cy="3118147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8147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9657" y="0"/>
                <a:ext cx="3600000" cy="3118147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3E54A13-4BD5-6F94-1879-54F65FB9A1B4}"/>
              </a:ext>
            </a:extLst>
          </p:cNvPr>
          <p:cNvSpPr>
            <a:spLocks noChangeAspect="1"/>
          </p:cNvSpPr>
          <p:nvPr/>
        </p:nvSpPr>
        <p:spPr>
          <a:xfrm>
            <a:off x="2159657" y="0"/>
            <a:ext cx="2880000" cy="2484252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88486F-8946-9F1A-4D62-FBD002DF2C47}"/>
              </a:ext>
            </a:extLst>
          </p:cNvPr>
          <p:cNvSpPr>
            <a:spLocks noChangeAspect="1"/>
          </p:cNvSpPr>
          <p:nvPr/>
        </p:nvSpPr>
        <p:spPr>
          <a:xfrm rot="7196997">
            <a:off x="3973558" y="3098715"/>
            <a:ext cx="2880000" cy="2484252"/>
          </a:xfrm>
          <a:prstGeom prst="rect">
            <a:avLst/>
          </a:prstGeom>
          <a:solidFill>
            <a:srgbClr val="0000FF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7583479"/>
                  </p:ext>
                </p:extLst>
              </p:nvPr>
            </p:nvGraphicFramePr>
            <p:xfrm>
              <a:off x="362498" y="2484000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2498" y="2484000"/>
                <a:ext cx="3600000" cy="3118148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3A5511C-21DB-D09E-0342-2AB2B34CE513}"/>
              </a:ext>
            </a:extLst>
          </p:cNvPr>
          <p:cNvSpPr>
            <a:spLocks noChangeAspect="1"/>
          </p:cNvSpPr>
          <p:nvPr/>
        </p:nvSpPr>
        <p:spPr>
          <a:xfrm rot="14406377">
            <a:off x="376348" y="3098363"/>
            <a:ext cx="2880000" cy="2484252"/>
          </a:xfrm>
          <a:prstGeom prst="rect">
            <a:avLst/>
          </a:prstGeom>
          <a:solidFill>
            <a:srgbClr val="00B05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7</cp:revision>
  <dcterms:created xsi:type="dcterms:W3CDTF">2024-06-01T12:59:37Z</dcterms:created>
  <dcterms:modified xsi:type="dcterms:W3CDTF">2024-08-04T21:56:39Z</dcterms:modified>
</cp:coreProperties>
</file>