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6"/>
  </p:normalViewPr>
  <p:slideViewPr>
    <p:cSldViewPr snapToGrid="0">
      <p:cViewPr varScale="1">
        <p:scale>
          <a:sx n="82" d="100"/>
          <a:sy n="82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A650E4F7-BE09-499E-D249-855A6F3A2F9B}"/>
              </a:ext>
            </a:extLst>
          </p:cNvPr>
          <p:cNvSpPr/>
          <p:nvPr/>
        </p:nvSpPr>
        <p:spPr>
          <a:xfrm>
            <a:off x="0" y="0"/>
            <a:ext cx="8640763" cy="8640763"/>
          </a:xfrm>
          <a:prstGeom prst="ellipse">
            <a:avLst/>
          </a:prstGeom>
          <a:solidFill>
            <a:srgbClr val="7030A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663013"/>
                  </p:ext>
                </p:extLst>
              </p:nvPr>
            </p:nvGraphicFramePr>
            <p:xfrm rot="10994301">
              <a:off x="185976" y="565019"/>
              <a:ext cx="7920000" cy="79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994301">
                          <a:off x="0" y="0"/>
                          <a:ext cx="7920000" cy="7920000"/>
                        </a:xfrm>
                        <a:prstGeom prst="rect">
                          <a:avLst/>
                        </a:prstGeom>
                        <a:effectLst>
                          <a:glow>
                            <a:srgbClr val="7030A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994301">
                <a:off x="185976" y="565019"/>
                <a:ext cx="7920000" cy="7920000"/>
              </a:xfrm>
              <a:prstGeom prst="rect">
                <a:avLst/>
              </a:prstGeom>
              <a:effectLst>
                <a:glow>
                  <a:srgbClr val="7030A0"/>
                </a:glow>
              </a:effectLst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3B5EC31-7F8B-BA76-BD89-CE99C5277FC1}"/>
              </a:ext>
            </a:extLst>
          </p:cNvPr>
          <p:cNvSpPr>
            <a:spLocks noChangeAspect="1"/>
          </p:cNvSpPr>
          <p:nvPr/>
        </p:nvSpPr>
        <p:spPr>
          <a:xfrm>
            <a:off x="7164000" y="36000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3DA720-8FB8-F7C9-8908-D1F1F6B509B5}"/>
              </a:ext>
            </a:extLst>
          </p:cNvPr>
          <p:cNvSpPr/>
          <p:nvPr/>
        </p:nvSpPr>
        <p:spPr>
          <a:xfrm>
            <a:off x="7555378" y="4694770"/>
            <a:ext cx="1080000" cy="108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5FF9A6-B1BB-A86A-D31D-5A1F8FE4B392}"/>
              </a:ext>
            </a:extLst>
          </p:cNvPr>
          <p:cNvSpPr/>
          <p:nvPr/>
        </p:nvSpPr>
        <p:spPr>
          <a:xfrm>
            <a:off x="36000" y="36000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DF30C1-659F-4BC8-4A32-4C7248FA85D3}"/>
              </a:ext>
            </a:extLst>
          </p:cNvPr>
          <p:cNvSpPr>
            <a:spLocks/>
          </p:cNvSpPr>
          <p:nvPr/>
        </p:nvSpPr>
        <p:spPr>
          <a:xfrm>
            <a:off x="4374310" y="36000"/>
            <a:ext cx="1080000" cy="108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CEAFB9-8DBF-8676-6438-77933BEC34D8}"/>
              </a:ext>
            </a:extLst>
          </p:cNvPr>
          <p:cNvSpPr>
            <a:spLocks/>
          </p:cNvSpPr>
          <p:nvPr/>
        </p:nvSpPr>
        <p:spPr>
          <a:xfrm>
            <a:off x="5955132" y="30996"/>
            <a:ext cx="720000" cy="72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E35EB9-916F-D23A-5B5D-BC8AA91CE705}"/>
              </a:ext>
            </a:extLst>
          </p:cNvPr>
          <p:cNvSpPr>
            <a:spLocks/>
          </p:cNvSpPr>
          <p:nvPr/>
        </p:nvSpPr>
        <p:spPr>
          <a:xfrm>
            <a:off x="2721976" y="30996"/>
            <a:ext cx="720000" cy="72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162EA6-B1B5-F547-A660-AB6CED14508C}"/>
              </a:ext>
            </a:extLst>
          </p:cNvPr>
          <p:cNvSpPr>
            <a:spLocks/>
          </p:cNvSpPr>
          <p:nvPr/>
        </p:nvSpPr>
        <p:spPr>
          <a:xfrm>
            <a:off x="7884000" y="3072529"/>
            <a:ext cx="720000" cy="72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C2150B-54E9-2368-4193-01B5569FA3E7}"/>
              </a:ext>
            </a:extLst>
          </p:cNvPr>
          <p:cNvSpPr>
            <a:spLocks/>
          </p:cNvSpPr>
          <p:nvPr/>
        </p:nvSpPr>
        <p:spPr>
          <a:xfrm>
            <a:off x="7869844" y="6261885"/>
            <a:ext cx="720000" cy="72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F27930-A963-B7BB-0E71-EC7E10EF4C7C}"/>
              </a:ext>
            </a:extLst>
          </p:cNvPr>
          <p:cNvSpPr>
            <a:spLocks/>
          </p:cNvSpPr>
          <p:nvPr/>
        </p:nvSpPr>
        <p:spPr>
          <a:xfrm>
            <a:off x="2227137" y="371953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96314A-3843-FA11-70C0-0DFF7EDDB61F}"/>
              </a:ext>
            </a:extLst>
          </p:cNvPr>
          <p:cNvSpPr>
            <a:spLocks/>
          </p:cNvSpPr>
          <p:nvPr/>
        </p:nvSpPr>
        <p:spPr>
          <a:xfrm>
            <a:off x="3647130" y="170481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899DB1-6EA6-EA96-CAAF-7EEAFD89788C}"/>
              </a:ext>
            </a:extLst>
          </p:cNvPr>
          <p:cNvSpPr>
            <a:spLocks/>
          </p:cNvSpPr>
          <p:nvPr/>
        </p:nvSpPr>
        <p:spPr>
          <a:xfrm>
            <a:off x="5602589" y="573936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4F3EF5-20B6-FB06-A38B-79F1330018AC}"/>
              </a:ext>
            </a:extLst>
          </p:cNvPr>
          <p:cNvSpPr>
            <a:spLocks/>
          </p:cNvSpPr>
          <p:nvPr/>
        </p:nvSpPr>
        <p:spPr>
          <a:xfrm>
            <a:off x="6725440" y="530481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C16E47-6B2B-8248-B033-EA32D5C3AB36}"/>
              </a:ext>
            </a:extLst>
          </p:cNvPr>
          <p:cNvSpPr>
            <a:spLocks/>
          </p:cNvSpPr>
          <p:nvPr/>
        </p:nvSpPr>
        <p:spPr>
          <a:xfrm>
            <a:off x="7947855" y="2567194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3BB58B-6FCB-3104-76DF-2AE18402E815}"/>
              </a:ext>
            </a:extLst>
          </p:cNvPr>
          <p:cNvSpPr>
            <a:spLocks/>
          </p:cNvSpPr>
          <p:nvPr/>
        </p:nvSpPr>
        <p:spPr>
          <a:xfrm>
            <a:off x="8089020" y="4062581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E519E0-F604-98D2-F87C-37033299A36C}"/>
              </a:ext>
            </a:extLst>
          </p:cNvPr>
          <p:cNvSpPr>
            <a:spLocks/>
          </p:cNvSpPr>
          <p:nvPr/>
        </p:nvSpPr>
        <p:spPr>
          <a:xfrm>
            <a:off x="7689844" y="5901885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9D3D92-2EF1-1A2E-38ED-21F474145256}"/>
              </a:ext>
            </a:extLst>
          </p:cNvPr>
          <p:cNvSpPr>
            <a:spLocks/>
          </p:cNvSpPr>
          <p:nvPr/>
        </p:nvSpPr>
        <p:spPr>
          <a:xfrm>
            <a:off x="7509844" y="6933527"/>
            <a:ext cx="360000" cy="360000"/>
          </a:xfrm>
          <a:prstGeom prst="ellipse">
            <a:avLst/>
          </a:prstGeom>
          <a:gradFill>
            <a:gsLst>
              <a:gs pos="0">
                <a:schemeClr val="bg1">
                  <a:alpha val="2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2024-07-11T21:29:12Z</dcterms:created>
  <dcterms:modified xsi:type="dcterms:W3CDTF">2024-07-15T09:09:41Z</dcterms:modified>
</cp:coreProperties>
</file>