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544"/>
  </p:normalViewPr>
  <p:slideViewPr>
    <p:cSldViewPr snapToGrid="0">
      <p:cViewPr>
        <p:scale>
          <a:sx n="110" d="100"/>
          <a:sy n="110" d="100"/>
        </p:scale>
        <p:origin x="2112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40F06-CE5B-C145-965A-C352FC1ADA7C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55991-2924-944E-9E2F-FD6A3B353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597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55991-2924-944E-9E2F-FD6A3B353A1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149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01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85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48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73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62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47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5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76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04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56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CDC19-A6FA-514B-9EDF-1F2A3FEB69D6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06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AD1A6D-7174-E116-46CD-541D927EA9D6}"/>
              </a:ext>
            </a:extLst>
          </p:cNvPr>
          <p:cNvCxnSpPr/>
          <p:nvPr/>
        </p:nvCxnSpPr>
        <p:spPr>
          <a:xfrm>
            <a:off x="3600000" y="5400000"/>
            <a:ext cx="0" cy="1800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D2C2B278-6024-2731-91D1-F5F61674DC0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77564784"/>
                  </p:ext>
                </p:extLst>
              </p:nvPr>
            </p:nvGraphicFramePr>
            <p:xfrm rot="3574962">
              <a:off x="3416065" y="3733474"/>
              <a:ext cx="2880000" cy="2880000"/>
            </p:xfrm>
            <a:graphic>
              <a:graphicData uri="http://schemas.microsoft.com/office/powerpoint/2016/slidezoom">
                <pslz:sldZm>
                  <pslz:sldZmObj sldId="256" cId="4020654227">
                    <pslz:zmPr id="{0D0DEC6D-D159-344E-BCFA-87DCBE7006C0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3574962"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2C2B278-6024-2731-91D1-F5F61674DC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3574962">
                <a:off x="3416065" y="3733474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65A68B4D-B230-0F5A-D109-E037C562EA9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42028337"/>
                  </p:ext>
                </p:extLst>
              </p:nvPr>
            </p:nvGraphicFramePr>
            <p:xfrm rot="21360000">
              <a:off x="712009" y="20936"/>
              <a:ext cx="5400000" cy="5400000"/>
            </p:xfrm>
            <a:graphic>
              <a:graphicData uri="http://schemas.microsoft.com/office/powerpoint/2016/slidezoom">
                <pslz:sldZm>
                  <pslz:sldZmObj sldId="256" cId="4020654227">
                    <pslz:zmPr id="{0D0DEC6D-D159-344E-BCFA-87DCBE7006C0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1360000">
                          <a:off x="0" y="0"/>
                          <a:ext cx="5400000" cy="540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5A68B4D-B230-0F5A-D109-E037C562EA9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1360000">
                <a:off x="712009" y="20936"/>
                <a:ext cx="5400000" cy="540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F1A8DFCC-D57D-3AE1-CB55-87A9674AB4C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33252922"/>
                  </p:ext>
                </p:extLst>
              </p:nvPr>
            </p:nvGraphicFramePr>
            <p:xfrm rot="18014973">
              <a:off x="907591" y="3001213"/>
              <a:ext cx="2880000" cy="2880000"/>
            </p:xfrm>
            <a:graphic>
              <a:graphicData uri="http://schemas.microsoft.com/office/powerpoint/2016/slidezoom">
                <pslz:sldZm>
                  <pslz:sldZmObj sldId="256" cId="4020654227">
                    <pslz:zmPr id="{0D0DEC6D-D159-344E-BCFA-87DCBE7006C0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8014973"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" name="Slide Zoom 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1A8DFCC-D57D-3AE1-CB55-87A9674AB4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8014973">
                <a:off x="907591" y="3001213"/>
                <a:ext cx="2880000" cy="288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065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5</cp:revision>
  <dcterms:created xsi:type="dcterms:W3CDTF">2024-10-16T20:30:52Z</dcterms:created>
  <dcterms:modified xsi:type="dcterms:W3CDTF">2024-10-27T13:08:39Z</dcterms:modified>
</cp:coreProperties>
</file>