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46"/>
  </p:normalViewPr>
  <p:slideViewPr>
    <p:cSldViewPr snapToGrid="0">
      <p:cViewPr varScale="1">
        <p:scale>
          <a:sx n="82" d="100"/>
          <a:sy n="82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2E3E-8E33-D441-A2CB-4F22C61D35D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0FA57-1A2E-4C4B-AD0D-03CFA9295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0FA57-1A2E-4C4B-AD0D-03CFA929576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8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9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5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2F55A93-7C97-4865-3633-6B8997B73AB4}"/>
              </a:ext>
            </a:extLst>
          </p:cNvPr>
          <p:cNvSpPr/>
          <p:nvPr/>
        </p:nvSpPr>
        <p:spPr>
          <a:xfrm>
            <a:off x="1800000" y="1800000"/>
            <a:ext cx="5040000" cy="5040000"/>
          </a:xfrm>
          <a:prstGeom prst="ellipse">
            <a:avLst/>
          </a:prstGeom>
          <a:gradFill flip="none" rotWithShape="1">
            <a:gsLst>
              <a:gs pos="100000">
                <a:srgbClr val="002060"/>
              </a:gs>
              <a:gs pos="35000">
                <a:schemeClr val="bg1">
                  <a:alpha val="0"/>
                </a:schemeClr>
              </a:gs>
              <a:gs pos="50000">
                <a:schemeClr val="tx2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3383759"/>
                  </p:ext>
                </p:extLst>
              </p:nvPr>
            </p:nvGraphicFramePr>
            <p:xfrm>
              <a:off x="720000" y="3960000"/>
              <a:ext cx="3960000" cy="396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000" y="3960000"/>
                <a:ext cx="3960000" cy="39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F73747A-2888-DCD5-947B-2E5533A046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86718"/>
                  </p:ext>
                </p:extLst>
              </p:nvPr>
            </p:nvGraphicFramePr>
            <p:xfrm>
              <a:off x="3960000" y="3960000"/>
              <a:ext cx="3960000" cy="396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F73747A-2888-DCD5-947B-2E5533A046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0000" y="3960000"/>
                <a:ext cx="3960000" cy="39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59ABCD21-CB45-F59D-2988-6F2CA294CC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100191"/>
                  </p:ext>
                </p:extLst>
              </p:nvPr>
            </p:nvGraphicFramePr>
            <p:xfrm>
              <a:off x="1620000" y="360000"/>
              <a:ext cx="5400000" cy="540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400000" cy="540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9ABCD21-CB45-F59D-2988-6F2CA294CC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0000" y="360000"/>
                <a:ext cx="5400000" cy="5400000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4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2024-07-11T21:29:12Z</dcterms:created>
  <dcterms:modified xsi:type="dcterms:W3CDTF">2024-07-11T22:14:55Z</dcterms:modified>
</cp:coreProperties>
</file>