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8" d="100"/>
          <a:sy n="98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7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F5B-0C92-EA47-A096-AA25B23AE7F0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4109706"/>
                  </p:ext>
                </p:extLst>
              </p:nvPr>
            </p:nvGraphicFramePr>
            <p:xfrm rot="5400000">
              <a:off x="2894400" y="-800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2894400" y="-80022"/>
                <a:ext cx="2808000" cy="324186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2542997"/>
                  </p:ext>
                </p:extLst>
              </p:nvPr>
            </p:nvGraphicFramePr>
            <p:xfrm rot="5400000">
              <a:off x="399600" y="1363578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399600" y="1363578"/>
                <a:ext cx="2808000" cy="324186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1270599"/>
                  </p:ext>
                </p:extLst>
              </p:nvPr>
            </p:nvGraphicFramePr>
            <p:xfrm rot="5400000">
              <a:off x="5389200" y="1363578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5389200" y="1363578"/>
                <a:ext cx="2808000" cy="324186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7031216"/>
                  </p:ext>
                </p:extLst>
              </p:nvPr>
            </p:nvGraphicFramePr>
            <p:xfrm rot="5400000">
              <a:off x="399600" y="40868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5400000">
                <a:off x="399600" y="4086822"/>
                <a:ext cx="2808000" cy="324186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1021263"/>
                  </p:ext>
                </p:extLst>
              </p:nvPr>
            </p:nvGraphicFramePr>
            <p:xfrm rot="5400000">
              <a:off x="5389200" y="40868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5400000">
                <a:off x="5389200" y="4086822"/>
                <a:ext cx="2808000" cy="324186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6781265"/>
                  </p:ext>
                </p:extLst>
              </p:nvPr>
            </p:nvGraphicFramePr>
            <p:xfrm rot="5400000">
              <a:off x="2894400" y="55268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5400000">
                <a:off x="2894400" y="5526822"/>
                <a:ext cx="2808000" cy="3241865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26EEDF56-9BB7-B61B-49B5-E684DC24A60D}"/>
              </a:ext>
            </a:extLst>
          </p:cNvPr>
          <p:cNvSpPr/>
          <p:nvPr/>
        </p:nvSpPr>
        <p:spPr>
          <a:xfrm rot="5400000">
            <a:off x="1506306" y="1825377"/>
            <a:ext cx="5582747" cy="4990012"/>
          </a:xfrm>
          <a:prstGeom prst="hexagon">
            <a:avLst>
              <a:gd name="adj" fmla="val 29450"/>
              <a:gd name="vf" fmla="val 115470"/>
            </a:avLst>
          </a:prstGeom>
          <a:solidFill>
            <a:srgbClr val="0432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2024-08-23T14:15:07Z</dcterms:created>
  <dcterms:modified xsi:type="dcterms:W3CDTF">2024-08-25T08:41:33Z</dcterms:modified>
</cp:coreProperties>
</file>