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8" d="100"/>
          <a:sy n="98" d="100"/>
        </p:scale>
        <p:origin x="10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25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79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36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33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18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35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57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05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07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16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C4F5B-0C92-EA47-A096-AA25B23AE7F0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28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1608853"/>
                  </p:ext>
                </p:extLst>
              </p:nvPr>
            </p:nvGraphicFramePr>
            <p:xfrm rot="5400000">
              <a:off x="2894400" y="-80022"/>
              <a:ext cx="2808000" cy="3241865"/>
            </p:xfrm>
            <a:graphic>
              <a:graphicData uri="http://schemas.microsoft.com/office/powerpoint/2016/slidezoom">
                <pslz:sldZm>
                  <pslz:sldZmObj sldId="257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808000" cy="3241865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2894400" y="-80022"/>
                <a:ext cx="2808000" cy="3241865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76396798"/>
                  </p:ext>
                </p:extLst>
              </p:nvPr>
            </p:nvGraphicFramePr>
            <p:xfrm rot="5400000">
              <a:off x="399600" y="1363578"/>
              <a:ext cx="2808000" cy="3241865"/>
            </p:xfrm>
            <a:graphic>
              <a:graphicData uri="http://schemas.microsoft.com/office/powerpoint/2016/slidezoom">
                <pslz:sldZm>
                  <pslz:sldZmObj sldId="257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808000" cy="3241865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399600" y="1363578"/>
                <a:ext cx="2808000" cy="3241865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2148695"/>
                  </p:ext>
                </p:extLst>
              </p:nvPr>
            </p:nvGraphicFramePr>
            <p:xfrm rot="5400000">
              <a:off x="5389200" y="1363578"/>
              <a:ext cx="2808000" cy="3241865"/>
            </p:xfrm>
            <a:graphic>
              <a:graphicData uri="http://schemas.microsoft.com/office/powerpoint/2016/slidezoom">
                <pslz:sldZm>
                  <pslz:sldZmObj sldId="257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808000" cy="3241865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>
                <a:off x="5389200" y="1363578"/>
                <a:ext cx="2808000" cy="3241865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4500807"/>
                  </p:ext>
                </p:extLst>
              </p:nvPr>
            </p:nvGraphicFramePr>
            <p:xfrm rot="5400000">
              <a:off x="399600" y="4086822"/>
              <a:ext cx="2808000" cy="3241865"/>
            </p:xfrm>
            <a:graphic>
              <a:graphicData uri="http://schemas.microsoft.com/office/powerpoint/2016/slidezoom">
                <pslz:sldZm>
                  <pslz:sldZmObj sldId="257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808000" cy="3241865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5400000">
                <a:off x="399600" y="4086822"/>
                <a:ext cx="2808000" cy="3241865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0632197"/>
                  </p:ext>
                </p:extLst>
              </p:nvPr>
            </p:nvGraphicFramePr>
            <p:xfrm rot="5400000">
              <a:off x="5389200" y="4086822"/>
              <a:ext cx="2808000" cy="3241865"/>
            </p:xfrm>
            <a:graphic>
              <a:graphicData uri="http://schemas.microsoft.com/office/powerpoint/2016/slidezoom">
                <pslz:sldZm>
                  <pslz:sldZmObj sldId="257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808000" cy="3241865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>
                <a:off x="5389200" y="4086822"/>
                <a:ext cx="2808000" cy="3241865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1598158"/>
                  </p:ext>
                </p:extLst>
              </p:nvPr>
            </p:nvGraphicFramePr>
            <p:xfrm rot="5400000">
              <a:off x="2894400" y="5526822"/>
              <a:ext cx="2808000" cy="3241865"/>
            </p:xfrm>
            <a:graphic>
              <a:graphicData uri="http://schemas.microsoft.com/office/powerpoint/2016/slidezoom">
                <pslz:sldZm>
                  <pslz:sldZmObj sldId="257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808000" cy="3241865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5400000">
                <a:off x="2894400" y="5526822"/>
                <a:ext cx="2808000" cy="3241865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124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2</cp:revision>
  <dcterms:created xsi:type="dcterms:W3CDTF">2024-08-23T14:15:07Z</dcterms:created>
  <dcterms:modified xsi:type="dcterms:W3CDTF">2024-08-24T14:09:31Z</dcterms:modified>
</cp:coreProperties>
</file>