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>
        <p:scale>
          <a:sx n="111" d="100"/>
          <a:sy n="111" d="100"/>
        </p:scale>
        <p:origin x="560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8380735"/>
                  </p:ext>
                </p:extLst>
              </p:nvPr>
            </p:nvGraphicFramePr>
            <p:xfrm rot="21300000">
              <a:off x="360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300000">
                <a:off x="360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6455183"/>
                  </p:ext>
                </p:extLst>
              </p:nvPr>
            </p:nvGraphicFramePr>
            <p:xfrm rot="21300000">
              <a:off x="72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300000">
                <a:off x="72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7455632"/>
                  </p:ext>
                </p:extLst>
              </p:nvPr>
            </p:nvGraphicFramePr>
            <p:xfrm rot="300000">
              <a:off x="2160000" y="72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00000">
                <a:off x="2160000" y="720000"/>
                <a:ext cx="4320000" cy="432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9ABCD21-CB45-F59D-2988-6F2CA294CC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9403607"/>
                  </p:ext>
                </p:extLst>
              </p:nvPr>
            </p:nvGraphicFramePr>
            <p:xfrm rot="300000">
              <a:off x="2160000" y="360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ABCD21-CB45-F59D-2988-6F2CA294CC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300000">
                <a:off x="2160000" y="3600000"/>
                <a:ext cx="4320000" cy="432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11" name="Diamond 10">
            <a:extLst>
              <a:ext uri="{FF2B5EF4-FFF2-40B4-BE49-F238E27FC236}">
                <a16:creationId xmlns:a16="http://schemas.microsoft.com/office/drawing/2014/main" id="{415E2B64-8BBE-44E3-323B-E45F2B3E233B}"/>
              </a:ext>
            </a:extLst>
          </p:cNvPr>
          <p:cNvSpPr/>
          <p:nvPr/>
        </p:nvSpPr>
        <p:spPr>
          <a:xfrm rot="18900034">
            <a:off x="3801435" y="4233190"/>
            <a:ext cx="1037128" cy="173620"/>
          </a:xfrm>
          <a:prstGeom prst="diamon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2024-07-11T21:29:12Z</dcterms:created>
  <dcterms:modified xsi:type="dcterms:W3CDTF">2024-07-11T21:45:09Z</dcterms:modified>
</cp:coreProperties>
</file>