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4"/>
  </p:normalViewPr>
  <p:slideViewPr>
    <p:cSldViewPr snapToGrid="0">
      <p:cViewPr>
        <p:scale>
          <a:sx n="127" d="100"/>
          <a:sy n="127" d="100"/>
        </p:scale>
        <p:origin x="80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7167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145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82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529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95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7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205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937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702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43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1BC4CD-4D70-DC42-B3C2-BA14ECF11555}" type="datetimeFigureOut">
              <a:rPr lang="en-GB" smtClean="0"/>
              <a:t>11/07/2024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3C3A-9D8E-F04B-AE7B-F9BFB80085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4D126694-42B9-282C-EB8C-2FBD8D6FA1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3265498"/>
                  </p:ext>
                </p:extLst>
              </p:nvPr>
            </p:nvGraphicFramePr>
            <p:xfrm rot="615922">
              <a:off x="3600000" y="216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15922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D126694-42B9-282C-EB8C-2FBD8D6FA1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15922">
                <a:off x="3600000" y="216000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0749673"/>
                  </p:ext>
                </p:extLst>
              </p:nvPr>
            </p:nvGraphicFramePr>
            <p:xfrm rot="21000000">
              <a:off x="720000" y="216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000000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36791DD-EEB2-2762-E46E-354D64E7CF2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21000000">
                <a:off x="720000" y="2160000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06883815-1813-6B7C-7412-85EB4E46150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62875858"/>
                  </p:ext>
                </p:extLst>
              </p:nvPr>
            </p:nvGraphicFramePr>
            <p:xfrm>
              <a:off x="2160000" y="72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2559413430">
                    <pslz:zmPr id="{93184D81-CC32-C042-872D-B0991C5D7356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6883815-1813-6B7C-7412-85EB4E46150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60000" y="720000"/>
                <a:ext cx="4320000" cy="432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11" name="Diamond 10">
            <a:extLst>
              <a:ext uri="{FF2B5EF4-FFF2-40B4-BE49-F238E27FC236}">
                <a16:creationId xmlns:a16="http://schemas.microsoft.com/office/drawing/2014/main" id="{415E2B64-8BBE-44E3-323B-E45F2B3E233B}"/>
              </a:ext>
            </a:extLst>
          </p:cNvPr>
          <p:cNvSpPr/>
          <p:nvPr/>
        </p:nvSpPr>
        <p:spPr>
          <a:xfrm rot="5400000">
            <a:off x="2880272" y="5579728"/>
            <a:ext cx="2879456" cy="360000"/>
          </a:xfrm>
          <a:prstGeom prst="diamond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41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2</cp:revision>
  <dcterms:created xsi:type="dcterms:W3CDTF">2024-07-11T21:29:12Z</dcterms:created>
  <dcterms:modified xsi:type="dcterms:W3CDTF">2024-07-11T21:55:41Z</dcterms:modified>
</cp:coreProperties>
</file>