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0648318"/>
                  </p:ext>
                </p:extLst>
              </p:nvPr>
            </p:nvGraphicFramePr>
            <p:xfrm rot="10800000">
              <a:off x="7533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7533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9678216"/>
                  </p:ext>
                </p:extLst>
              </p:nvPr>
            </p:nvGraphicFramePr>
            <p:xfrm rot="10800000">
              <a:off x="568543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568543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9779425"/>
                  </p:ext>
                </p:extLst>
              </p:nvPr>
            </p:nvGraphicFramePr>
            <p:xfrm>
              <a:off x="74950" y="3338751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50" y="3338751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76769987"/>
                  </p:ext>
                </p:extLst>
              </p:nvPr>
            </p:nvGraphicFramePr>
            <p:xfrm>
              <a:off x="5685050" y="3338751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5050" y="3338751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8511445"/>
                  </p:ext>
                </p:extLst>
              </p:nvPr>
            </p:nvGraphicFramePr>
            <p:xfrm>
              <a:off x="2880381" y="6231138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40FF">
                              <a:alpha val="1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381" y="6231138"/>
                <a:ext cx="2880000" cy="3324990"/>
              </a:xfrm>
              <a:prstGeom prst="rect">
                <a:avLst/>
              </a:prstGeom>
              <a:effectLst>
                <a:glow rad="12700">
                  <a:srgbClr val="FF40FF">
                    <a:alpha val="1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4676896"/>
                  </p:ext>
                </p:extLst>
              </p:nvPr>
            </p:nvGraphicFramePr>
            <p:xfrm rot="10800000">
              <a:off x="2879619" y="2200202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0800000">
                <a:off x="2879619" y="2200202"/>
                <a:ext cx="2880000" cy="3324990"/>
              </a:xfrm>
              <a:prstGeom prst="rect">
                <a:avLst/>
              </a:prstGeom>
              <a:effectLst>
                <a:glow rad="12700">
                  <a:schemeClr val="tx1">
                    <a:alpha val="10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2024-08-23T08:24:54Z</dcterms:created>
  <dcterms:modified xsi:type="dcterms:W3CDTF">2024-08-23T14:13:00Z</dcterms:modified>
</cp:coreProperties>
</file>