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31" d="100"/>
          <a:sy n="13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18" Type="http://schemas.openxmlformats.org/officeDocument/2006/relationships/image" Target="../media/image8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40.png"/><Relationship Id="rId19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7681446"/>
                  </p:ext>
                </p:extLst>
              </p:nvPr>
            </p:nvGraphicFramePr>
            <p:xfrm>
              <a:off x="2160000" y="215895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215895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2049942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3683964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7449079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7440714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6229019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6BCE4CBF-BB83-911E-103D-3FD839778E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5464016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BCE4CBF-BB83-911E-103D-3FD839778E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4DC7C32-D9A1-3478-8AB9-D963A42C9F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9183222"/>
                  </p:ext>
                </p:extLst>
              </p:nvPr>
            </p:nvGraphicFramePr>
            <p:xfrm>
              <a:off x="0" y="43194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4DC7C32-D9A1-3478-8AB9-D963A42C9F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0" y="43194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64B6EFB3-F32D-A35B-EF26-DD454FDD5B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8805686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4B6EFB3-F32D-A35B-EF26-DD454FDD5B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5AEDFA6-0323-5EB7-42B8-F4B784342388}"/>
              </a:ext>
            </a:extLst>
          </p:cNvPr>
          <p:cNvSpPr/>
          <p:nvPr/>
        </p:nvSpPr>
        <p:spPr>
          <a:xfrm>
            <a:off x="0" y="-1"/>
            <a:ext cx="2159650" cy="21600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A3449-18D9-7F5E-820A-C3B45BE7B0E0}"/>
              </a:ext>
            </a:extLst>
          </p:cNvPr>
          <p:cNvSpPr/>
          <p:nvPr/>
        </p:nvSpPr>
        <p:spPr>
          <a:xfrm>
            <a:off x="4319474" y="4320000"/>
            <a:ext cx="2160525" cy="216000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FCCB9B-EE55-31E4-6E65-C31180B428A4}"/>
              </a:ext>
            </a:extLst>
          </p:cNvPr>
          <p:cNvSpPr/>
          <p:nvPr/>
        </p:nvSpPr>
        <p:spPr>
          <a:xfrm>
            <a:off x="2159825" y="2160000"/>
            <a:ext cx="2160000" cy="21600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7A5C0-BAB3-B8D2-4BCB-D7DC6C79469B}"/>
              </a:ext>
            </a:extLst>
          </p:cNvPr>
          <p:cNvSpPr/>
          <p:nvPr/>
        </p:nvSpPr>
        <p:spPr>
          <a:xfrm>
            <a:off x="0" y="2160000"/>
            <a:ext cx="2160000" cy="2160000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C293-B564-07A8-6965-68A9F05ABB04}"/>
              </a:ext>
            </a:extLst>
          </p:cNvPr>
          <p:cNvSpPr/>
          <p:nvPr/>
        </p:nvSpPr>
        <p:spPr>
          <a:xfrm>
            <a:off x="4320000" y="2158950"/>
            <a:ext cx="2160000" cy="2160000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20ECEC-BEB6-8B97-5606-DFE3FB19E859}"/>
              </a:ext>
            </a:extLst>
          </p:cNvPr>
          <p:cNvSpPr/>
          <p:nvPr/>
        </p:nvSpPr>
        <p:spPr>
          <a:xfrm>
            <a:off x="2160000" y="0"/>
            <a:ext cx="2159650" cy="21600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F81329-C36C-2A52-B104-2C22922DDB28}"/>
              </a:ext>
            </a:extLst>
          </p:cNvPr>
          <p:cNvSpPr/>
          <p:nvPr/>
        </p:nvSpPr>
        <p:spPr>
          <a:xfrm>
            <a:off x="4319475" y="0"/>
            <a:ext cx="2159650" cy="216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977DE-637E-902C-A7D7-BFDB4FC5B12E}"/>
              </a:ext>
            </a:extLst>
          </p:cNvPr>
          <p:cNvSpPr/>
          <p:nvPr/>
        </p:nvSpPr>
        <p:spPr>
          <a:xfrm>
            <a:off x="2159649" y="4317900"/>
            <a:ext cx="2159650" cy="21600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C062E2-41E1-4779-FA36-5F5C1FF965EF}"/>
              </a:ext>
            </a:extLst>
          </p:cNvPr>
          <p:cNvSpPr/>
          <p:nvPr/>
        </p:nvSpPr>
        <p:spPr>
          <a:xfrm>
            <a:off x="-527" y="4320175"/>
            <a:ext cx="2159650" cy="216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9</cp:revision>
  <dcterms:created xsi:type="dcterms:W3CDTF">2024-06-01T13:20:17Z</dcterms:created>
  <dcterms:modified xsi:type="dcterms:W3CDTF">2024-08-22T13:42:50Z</dcterms:modified>
</cp:coreProperties>
</file>