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12/01/2019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12/01/2019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12/01/2019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12/01/2019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12/01/2019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12/01/2019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12/01/2019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systèmes d’informations fiables</a:t>
            </a:r>
            <a:br>
              <a:rPr lang="fr-FR" sz="800" dirty="0" smtClean="0">
                <a:latin typeface="Stone Serif" pitchFamily="2" charset="0"/>
              </a:rPr>
            </a:br>
            <a:r>
              <a:rPr lang="fr-FR" sz="800" dirty="0" smtClean="0">
                <a:latin typeface="Stone Serif" pitchFamily="2" charset="0"/>
              </a:rPr>
              <a:t>- une DSI modernisée</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ERP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a:latin typeface="Stone Serif" pitchFamily="2" charset="0"/>
              </a:rPr>
              <a:t> </a:t>
            </a:r>
            <a:r>
              <a:rPr lang="fr-FR" sz="800" dirty="0" smtClean="0">
                <a:latin typeface="Stone Serif" pitchFamily="2" charset="0"/>
              </a:rPr>
              <a:t>+ cabinets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une DSI modernisée</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a:t>
            </a:r>
            <a:r>
              <a:rPr lang="fr-FR" sz="700" dirty="0" smtClean="0">
                <a:latin typeface="Stone Serif" pitchFamily="2" charset="0"/>
              </a:rPr>
              <a:t>Babinet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valorisées qu’une fois leurs usages déterminés et déployés.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d’un SI, et de modernisation d’une DSI, peuvent être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 et une DSI modernisée</a:t>
            </a:r>
            <a:br>
              <a:rPr lang="fr-FR" sz="800" dirty="0" smtClean="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b="1" dirty="0" smtClean="0">
                <a:latin typeface="Stone Serif" pitchFamily="2" charset="0"/>
              </a:rPr>
              <a:t>ou</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être consommateur de services cloud mais également </a:t>
            </a:r>
            <a:r>
              <a:rPr lang="fr-FR" sz="700" u="sng" dirty="0" smtClean="0">
                <a:latin typeface="Stone Serif" pitchFamily="2" charset="0"/>
              </a:rPr>
              <a:t>fournisseur</a:t>
            </a:r>
            <a:r>
              <a:rPr lang="fr-FR" sz="700" dirty="0" smtClean="0">
                <a:latin typeface="Stone Serif" pitchFamily="2" charset="0"/>
              </a:rPr>
              <a:t> : quelle partie de votre activité est susceptible d’être offerte en mode « as a service » ?</a:t>
            </a: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Amazon EC2,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a:latin typeface="Stone Serif" pitchFamily="2" charset="0"/>
              </a:rPr>
              <a:t>models</a:t>
            </a:r>
            <a:r>
              <a:rPr lang="fr-FR" sz="8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compétences :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un contrôle interne pour recenser les données effectivement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Tarik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Contrôle du cycle de vie du produit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(machines connectées, robotique, maintenance prédictive,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Edf–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en fonction de la consommation instantanée.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a:latin typeface="Stone Serif" pitchFamily="2" charset="0"/>
              </a:rPr>
              <a:t>Datalyo</a:t>
            </a:r>
            <a:r>
              <a:rPr lang="fr-FR" sz="800" dirty="0">
                <a:latin typeface="Stone Serif" pitchFamily="2" charset="0"/>
              </a:rPr>
              <a:t> +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 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la méthode statistique algorithmique au 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 +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2132</TotalTime>
  <Words>2032</Words>
  <Application>Microsoft Office PowerPoint</Application>
  <PresentationFormat>Personnalisé</PresentationFormat>
  <Paragraphs>205</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156</cp:revision>
  <dcterms:created xsi:type="dcterms:W3CDTF">2019-01-04T09:58:09Z</dcterms:created>
  <dcterms:modified xsi:type="dcterms:W3CDTF">2019-01-13T10:25:59Z</dcterms:modified>
</cp:coreProperties>
</file>