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56" r:id="rId2"/>
    <p:sldId id="258" r:id="rId3"/>
    <p:sldId id="259" r:id="rId4"/>
    <p:sldId id="260" r:id="rId5"/>
    <p:sldId id="261" r:id="rId6"/>
    <p:sldId id="262" r:id="rId7"/>
    <p:sldId id="263" r:id="rId8"/>
    <p:sldId id="268" r:id="rId9"/>
    <p:sldId id="264" r:id="rId10"/>
    <p:sldId id="265" r:id="rId11"/>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13/05/2019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13/05/2019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13/05/2019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13/05/2019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13/05/2019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13/05/2019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autour de l’IA et créer des gadgets coûteux. Bien souvent, un problème peut-être résolu par une analyse statistique traditionnelle, sans IA de pointe.</a:t>
            </a:r>
          </a:p>
        </p:txBody>
      </p:sp>
      <p:sp>
        <p:nvSpPr>
          <p:cNvPr id="26" name="Sous-titre 2"/>
          <p:cNvSpPr txBox="1">
            <a:spLocks/>
          </p:cNvSpPr>
          <p:nvPr/>
        </p:nvSpPr>
        <p:spPr>
          <a:xfrm>
            <a:off x="4083171" y="4110908"/>
            <a:ext cx="1580437"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commencer par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mais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des collaborateurs formés aux outils de </a:t>
            </a:r>
            <a:r>
              <a:rPr lang="fr-FR" sz="800" dirty="0" err="1" smtClean="0">
                <a:latin typeface="Stone Serif" pitchFamily="2" charset="0"/>
              </a:rPr>
              <a:t>dataviz</a:t>
            </a:r>
            <a:r>
              <a:rPr lang="fr-FR" sz="800" dirty="0">
                <a:latin typeface="Stone Serif" pitchFamily="2" charset="0"/>
              </a:rPr>
              <a:t>.</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Tarik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3368</TotalTime>
  <Words>2046</Words>
  <Application>Microsoft Office PowerPoint</Application>
  <PresentationFormat>Personnalisé</PresentationFormat>
  <Paragraphs>205</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190</cp:revision>
  <dcterms:created xsi:type="dcterms:W3CDTF">2019-01-04T09:58:09Z</dcterms:created>
  <dcterms:modified xsi:type="dcterms:W3CDTF">2019-05-13T14:25:34Z</dcterms:modified>
</cp:coreProperties>
</file>