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A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AU" sz="3200" spc="-1" strike="noStrike">
                <a:latin typeface="Arial"/>
              </a:rPr>
              <a:t>C</a:t>
            </a:r>
            <a:r>
              <a:rPr b="0" lang="en-AU" sz="3200" spc="-1" strike="noStrike">
                <a:latin typeface="Arial"/>
              </a:rPr>
              <a:t>li</a:t>
            </a:r>
            <a:r>
              <a:rPr b="0" lang="en-AU" sz="3200" spc="-1" strike="noStrike">
                <a:latin typeface="Arial"/>
              </a:rPr>
              <a:t>c</a:t>
            </a:r>
            <a:r>
              <a:rPr b="0" lang="en-AU" sz="3200" spc="-1" strike="noStrike">
                <a:latin typeface="Arial"/>
              </a:rPr>
              <a:t>k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o 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d</a:t>
            </a:r>
            <a:r>
              <a:rPr b="0" lang="en-AU" sz="3200" spc="-1" strike="noStrike">
                <a:latin typeface="Arial"/>
              </a:rPr>
              <a:t>it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h</a:t>
            </a:r>
            <a:r>
              <a:rPr b="0" lang="en-AU" sz="3200" spc="-1" strike="noStrike">
                <a:latin typeface="Arial"/>
              </a:rPr>
              <a:t>e </a:t>
            </a:r>
            <a:r>
              <a:rPr b="0" lang="en-AU" sz="3200" spc="-1" strike="noStrike">
                <a:latin typeface="Arial"/>
              </a:rPr>
              <a:t>o</a:t>
            </a:r>
            <a:r>
              <a:rPr b="0" lang="en-AU" sz="3200" spc="-1" strike="noStrike">
                <a:latin typeface="Arial"/>
              </a:rPr>
              <a:t>u</a:t>
            </a:r>
            <a:r>
              <a:rPr b="0" lang="en-AU" sz="3200" spc="-1" strike="noStrike">
                <a:latin typeface="Arial"/>
              </a:rPr>
              <a:t>tl</a:t>
            </a:r>
            <a:r>
              <a:rPr b="0" lang="en-AU" sz="3200" spc="-1" strike="noStrike">
                <a:latin typeface="Arial"/>
              </a:rPr>
              <a:t>i</a:t>
            </a:r>
            <a:r>
              <a:rPr b="0" lang="en-AU" sz="3200" spc="-1" strike="noStrike">
                <a:latin typeface="Arial"/>
              </a:rPr>
              <a:t>n</a:t>
            </a:r>
            <a:r>
              <a:rPr b="0" lang="en-AU" sz="3200" spc="-1" strike="noStrike">
                <a:latin typeface="Arial"/>
              </a:rPr>
              <a:t>e </a:t>
            </a:r>
            <a:r>
              <a:rPr b="0" lang="en-AU" sz="3200" spc="-1" strike="noStrike">
                <a:latin typeface="Arial"/>
              </a:rPr>
              <a:t>t</a:t>
            </a:r>
            <a:r>
              <a:rPr b="0" lang="en-AU" sz="3200" spc="-1" strike="noStrike">
                <a:latin typeface="Arial"/>
              </a:rPr>
              <a:t>e</a:t>
            </a:r>
            <a:r>
              <a:rPr b="0" lang="en-AU" sz="3200" spc="-1" strike="noStrike">
                <a:latin typeface="Arial"/>
              </a:rPr>
              <a:t>x</a:t>
            </a:r>
            <a:r>
              <a:rPr b="0" lang="en-AU" sz="3200" spc="-1" strike="noStrike">
                <a:latin typeface="Arial"/>
              </a:rPr>
              <a:t>t </a:t>
            </a:r>
            <a:r>
              <a:rPr b="0" lang="en-AU" sz="3200" spc="-1" strike="noStrike">
                <a:latin typeface="Arial"/>
              </a:rPr>
              <a:t>f</a:t>
            </a:r>
            <a:r>
              <a:rPr b="0" lang="en-AU" sz="3200" spc="-1" strike="noStrike">
                <a:latin typeface="Arial"/>
              </a:rPr>
              <a:t>o</a:t>
            </a:r>
            <a:r>
              <a:rPr b="0" lang="en-AU" sz="3200" spc="-1" strike="noStrike">
                <a:latin typeface="Arial"/>
              </a:rPr>
              <a:t>r</a:t>
            </a:r>
            <a:r>
              <a:rPr b="0" lang="en-AU" sz="3200" spc="-1" strike="noStrike">
                <a:latin typeface="Arial"/>
              </a:rPr>
              <a:t>m</a:t>
            </a:r>
            <a:r>
              <a:rPr b="0" lang="en-AU" sz="3200" spc="-1" strike="noStrike">
                <a:latin typeface="Arial"/>
              </a:rPr>
              <a:t>a</a:t>
            </a:r>
            <a:r>
              <a:rPr b="0" lang="en-AU" sz="3200" spc="-1" strike="noStrike">
                <a:latin typeface="Arial"/>
              </a:rPr>
              <a:t>t</a:t>
            </a:r>
            <a:endParaRPr b="0" lang="en-AU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AU" sz="2800" spc="-1" strike="noStrike">
                <a:latin typeface="Arial"/>
              </a:rPr>
              <a:t>S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c</a:t>
            </a:r>
            <a:r>
              <a:rPr b="0" lang="en-AU" sz="2800" spc="-1" strike="noStrike">
                <a:latin typeface="Arial"/>
              </a:rPr>
              <a:t>o</a:t>
            </a:r>
            <a:r>
              <a:rPr b="0" lang="en-AU" sz="2800" spc="-1" strike="noStrike">
                <a:latin typeface="Arial"/>
              </a:rPr>
              <a:t>n</a:t>
            </a:r>
            <a:r>
              <a:rPr b="0" lang="en-AU" sz="2800" spc="-1" strike="noStrike">
                <a:latin typeface="Arial"/>
              </a:rPr>
              <a:t>d </a:t>
            </a:r>
            <a:r>
              <a:rPr b="0" lang="en-AU" sz="2800" spc="-1" strike="noStrike">
                <a:latin typeface="Arial"/>
              </a:rPr>
              <a:t>O</a:t>
            </a:r>
            <a:r>
              <a:rPr b="0" lang="en-AU" sz="2800" spc="-1" strike="noStrike">
                <a:latin typeface="Arial"/>
              </a:rPr>
              <a:t>u</a:t>
            </a:r>
            <a:r>
              <a:rPr b="0" lang="en-AU" sz="2800" spc="-1" strike="noStrike">
                <a:latin typeface="Arial"/>
              </a:rPr>
              <a:t>tli</a:t>
            </a:r>
            <a:r>
              <a:rPr b="0" lang="en-AU" sz="2800" spc="-1" strike="noStrike">
                <a:latin typeface="Arial"/>
              </a:rPr>
              <a:t>n</a:t>
            </a:r>
            <a:r>
              <a:rPr b="0" lang="en-AU" sz="2800" spc="-1" strike="noStrike">
                <a:latin typeface="Arial"/>
              </a:rPr>
              <a:t>e </a:t>
            </a:r>
            <a:r>
              <a:rPr b="0" lang="en-AU" sz="2800" spc="-1" strike="noStrike">
                <a:latin typeface="Arial"/>
              </a:rPr>
              <a:t>L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v</a:t>
            </a:r>
            <a:r>
              <a:rPr b="0" lang="en-AU" sz="2800" spc="-1" strike="noStrike">
                <a:latin typeface="Arial"/>
              </a:rPr>
              <a:t>e</a:t>
            </a:r>
            <a:r>
              <a:rPr b="0" lang="en-AU" sz="2800" spc="-1" strike="noStrike">
                <a:latin typeface="Arial"/>
              </a:rPr>
              <a:t>l</a:t>
            </a:r>
            <a:endParaRPr b="0" lang="en-AU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AU" sz="2400" spc="-1" strike="noStrike">
                <a:latin typeface="Arial"/>
              </a:rPr>
              <a:t>T</a:t>
            </a:r>
            <a:r>
              <a:rPr b="0" lang="en-AU" sz="2400" spc="-1" strike="noStrike">
                <a:latin typeface="Arial"/>
              </a:rPr>
              <a:t>hi</a:t>
            </a:r>
            <a:r>
              <a:rPr b="0" lang="en-AU" sz="2400" spc="-1" strike="noStrike">
                <a:latin typeface="Arial"/>
              </a:rPr>
              <a:t>r</a:t>
            </a:r>
            <a:r>
              <a:rPr b="0" lang="en-AU" sz="2400" spc="-1" strike="noStrike">
                <a:latin typeface="Arial"/>
              </a:rPr>
              <a:t>d </a:t>
            </a:r>
            <a:r>
              <a:rPr b="0" lang="en-AU" sz="2400" spc="-1" strike="noStrike">
                <a:latin typeface="Arial"/>
              </a:rPr>
              <a:t>O</a:t>
            </a:r>
            <a:r>
              <a:rPr b="0" lang="en-AU" sz="2400" spc="-1" strike="noStrike">
                <a:latin typeface="Arial"/>
              </a:rPr>
              <a:t>u</a:t>
            </a:r>
            <a:r>
              <a:rPr b="0" lang="en-AU" sz="2400" spc="-1" strike="noStrike">
                <a:latin typeface="Arial"/>
              </a:rPr>
              <a:t>tli</a:t>
            </a:r>
            <a:r>
              <a:rPr b="0" lang="en-AU" sz="2400" spc="-1" strike="noStrike">
                <a:latin typeface="Arial"/>
              </a:rPr>
              <a:t>n</a:t>
            </a:r>
            <a:r>
              <a:rPr b="0" lang="en-AU" sz="2400" spc="-1" strike="noStrike">
                <a:latin typeface="Arial"/>
              </a:rPr>
              <a:t>e </a:t>
            </a:r>
            <a:r>
              <a:rPr b="0" lang="en-AU" sz="2400" spc="-1" strike="noStrike">
                <a:latin typeface="Arial"/>
              </a:rPr>
              <a:t>L</a:t>
            </a:r>
            <a:r>
              <a:rPr b="0" lang="en-AU" sz="2400" spc="-1" strike="noStrike">
                <a:latin typeface="Arial"/>
              </a:rPr>
              <a:t>e</a:t>
            </a:r>
            <a:r>
              <a:rPr b="0" lang="en-AU" sz="2400" spc="-1" strike="noStrike">
                <a:latin typeface="Arial"/>
              </a:rPr>
              <a:t>v</a:t>
            </a:r>
            <a:r>
              <a:rPr b="0" lang="en-AU" sz="2400" spc="-1" strike="noStrike">
                <a:latin typeface="Arial"/>
              </a:rPr>
              <a:t>el</a:t>
            </a:r>
            <a:endParaRPr b="0" lang="en-AU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AU" sz="2000" spc="-1" strike="noStrike">
                <a:latin typeface="Arial"/>
              </a:rPr>
              <a:t>F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ur</a:t>
            </a:r>
            <a:r>
              <a:rPr b="0" lang="en-AU" sz="2000" spc="-1" strike="noStrike">
                <a:latin typeface="Arial"/>
              </a:rPr>
              <a:t>th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Fi</a:t>
            </a:r>
            <a:r>
              <a:rPr b="0" lang="en-AU" sz="2000" spc="-1" strike="noStrike">
                <a:latin typeface="Arial"/>
              </a:rPr>
              <a:t>ft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Si</a:t>
            </a:r>
            <a:r>
              <a:rPr b="0" lang="en-AU" sz="2000" spc="-1" strike="noStrike">
                <a:latin typeface="Arial"/>
              </a:rPr>
              <a:t>xt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</a:t>
            </a:r>
            <a:r>
              <a:rPr b="0" lang="en-AU" sz="2000" spc="-1" strike="noStrike">
                <a:latin typeface="Arial"/>
              </a:rPr>
              <a:t>li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752672B-081D-4AD2-B56E-110A391204C2}" type="author">
              <a:rPr b="0" lang="en-AU" sz="1800" spc="-1" strike="noStrike">
                <a:latin typeface="Arial"/>
              </a:rPr>
              <a:t> </a:t>
            </a:fld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</a:t>
            </a:r>
            <a:r>
              <a:rPr b="0" lang="en-AU" sz="2000" spc="-1" strike="noStrike">
                <a:latin typeface="Arial"/>
              </a:rPr>
              <a:t>xt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utl</a:t>
            </a:r>
            <a:r>
              <a:rPr b="0" lang="en-AU" sz="2000" spc="-1" strike="noStrike">
                <a:latin typeface="Arial"/>
              </a:rPr>
              <a:t>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</a:t>
            </a:r>
            <a:r>
              <a:rPr b="0" lang="en-AU" sz="2000" spc="-1" strike="noStrike">
                <a:latin typeface="Arial"/>
              </a:rPr>
              <a:t>ve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D25BBC2-0379-4D30-B169-A06B340C282A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</a:t>
            </a:r>
            <a:r>
              <a:rPr b="0" lang="en-AU" sz="3200" spc="-1" strike="noStrike">
                <a:latin typeface="Arial"/>
              </a:rPr>
              <a:t>the outline </a:t>
            </a:r>
            <a:r>
              <a:rPr b="0" lang="en-AU" sz="3200" spc="-1" strike="noStrike">
                <a:latin typeface="Arial"/>
              </a:rPr>
              <a:t>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</a:t>
            </a:r>
            <a:r>
              <a:rPr b="0" lang="en-AU" sz="2800" spc="-1" strike="noStrike">
                <a:latin typeface="Arial"/>
              </a:rPr>
              <a:t>Outline </a:t>
            </a:r>
            <a:r>
              <a:rPr b="0" lang="en-AU" sz="2800" spc="-1" strike="noStrike">
                <a:latin typeface="Arial"/>
              </a:rPr>
              <a:t>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</a:t>
            </a:r>
            <a:r>
              <a:rPr b="0" lang="en-AU" sz="2400" spc="-1" strike="noStrike">
                <a:latin typeface="Arial"/>
              </a:rPr>
              <a:t>Outline </a:t>
            </a:r>
            <a:r>
              <a:rPr b="0" lang="en-AU" sz="2400" spc="-1" strike="noStrike">
                <a:latin typeface="Arial"/>
              </a:rPr>
              <a:t>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</a:t>
            </a:r>
            <a:r>
              <a:rPr b="0" lang="en-AU" sz="2000" spc="-1" strike="noStrike">
                <a:latin typeface="Arial"/>
              </a:rPr>
              <a:t>Outline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</a:t>
            </a:r>
            <a:r>
              <a:rPr b="0" lang="en-AU" sz="2000" spc="-1" strike="noStrike">
                <a:latin typeface="Arial"/>
              </a:rPr>
              <a:t>Outlin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</a:t>
            </a:r>
            <a:r>
              <a:rPr b="0" lang="en-AU" sz="2000" spc="-1" strike="noStrike">
                <a:latin typeface="Arial"/>
              </a:rPr>
              <a:t>xt</a:t>
            </a:r>
            <a:r>
              <a:rPr b="0" lang="en-AU" sz="2000" spc="-1" strike="noStrike">
                <a:latin typeface="Arial"/>
              </a:rPr>
              <a:t>h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utl</a:t>
            </a:r>
            <a:r>
              <a:rPr b="0" lang="en-AU" sz="2000" spc="-1" strike="noStrike">
                <a:latin typeface="Arial"/>
              </a:rPr>
              <a:t>in</a:t>
            </a:r>
            <a:r>
              <a:rPr b="0" lang="en-AU" sz="2000" spc="-1" strike="noStrike">
                <a:latin typeface="Arial"/>
              </a:rPr>
              <a:t>e </a:t>
            </a:r>
            <a:r>
              <a:rPr b="0" lang="en-AU" sz="2000" spc="-1" strike="noStrike">
                <a:latin typeface="Arial"/>
              </a:rPr>
              <a:t>Le</a:t>
            </a:r>
            <a:r>
              <a:rPr b="0" lang="en-AU" sz="2000" spc="-1" strike="noStrike">
                <a:latin typeface="Arial"/>
              </a:rPr>
              <a:t>ve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h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O</a:t>
            </a:r>
            <a:r>
              <a:rPr b="0" lang="en-AU" sz="2000" spc="-1" strike="noStrike">
                <a:latin typeface="Arial"/>
              </a:rPr>
              <a:t>u</a:t>
            </a:r>
            <a:r>
              <a:rPr b="0" lang="en-AU" sz="2000" spc="-1" strike="noStrike">
                <a:latin typeface="Arial"/>
              </a:rPr>
              <a:t>t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i</a:t>
            </a:r>
            <a:r>
              <a:rPr b="0" lang="en-AU" sz="2000" spc="-1" strike="noStrike">
                <a:latin typeface="Arial"/>
              </a:rPr>
              <a:t>n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 </a:t>
            </a:r>
            <a:r>
              <a:rPr b="0" lang="en-AU" sz="2000" spc="-1" strike="noStrike">
                <a:latin typeface="Arial"/>
              </a:rPr>
              <a:t>L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v</a:t>
            </a:r>
            <a:r>
              <a:rPr b="0" lang="en-AU" sz="2000" spc="-1" strike="noStrike">
                <a:latin typeface="Arial"/>
              </a:rPr>
              <a:t>e</a:t>
            </a:r>
            <a:r>
              <a:rPr b="0" lang="en-AU" sz="2000" spc="-1" strike="noStrike">
                <a:latin typeface="Arial"/>
              </a:rPr>
              <a:t>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Arial"/>
              </a:rPr>
              <a:t>&lt;date/time&gt;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&lt;footer&gt;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4913BBB-66BC-4733-9251-DE9995961A1B}" type="slidenum">
              <a:rPr b="0" lang="en-AU" sz="1400" spc="-1" strike="noStrike">
                <a:latin typeface="Arial"/>
              </a:rPr>
              <a:t>&lt;number&gt;</a:t>
            </a:fld>
            <a:endParaRPr b="0" lang="en-A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solidFill>
                  <a:srgbClr val="729fcf"/>
                </a:solidFill>
                <a:latin typeface="Ubuntu Mono"/>
              </a:rPr>
              <a:t>&lt;cyber_emmjay&gt; Portfolio</a:t>
            </a:r>
            <a:endParaRPr b="0" lang="en-AU" sz="4400" spc="-1" strike="noStrike">
              <a:solidFill>
                <a:srgbClr val="729fcf"/>
              </a:solidFill>
              <a:latin typeface="Ubuntu Mono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552000" y="576000"/>
            <a:ext cx="2520000" cy="3002400"/>
          </a:xfrm>
          <a:prstGeom prst="rect">
            <a:avLst/>
          </a:prstGeom>
          <a:ln>
            <a:solidFill>
              <a:srgbClr val="ffffff"/>
            </a:solidFill>
            <a:custDash>
              <a:ds d="100000" sp="1695733"/>
            </a:custDash>
          </a:ln>
        </p:spPr>
      </p:pic>
      <p:sp>
        <p:nvSpPr>
          <p:cNvPr id="123" name="CustomShape 2"/>
          <p:cNvSpPr/>
          <p:nvPr/>
        </p:nvSpPr>
        <p:spPr>
          <a:xfrm>
            <a:off x="432000" y="792000"/>
            <a:ext cx="4464000" cy="2520000"/>
          </a:xfrm>
          <a:prstGeom prst="rect">
            <a:avLst/>
          </a:prstGeom>
          <a:solidFill>
            <a:srgbClr val="333333"/>
          </a:solidFill>
          <a:ln>
            <a:solidFill>
              <a:srgbClr val="ffffff"/>
            </a:solidFill>
            <a:custDash>
              <a:ds d="100000" sp="1695733"/>
            </a:custDash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CODE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CLOUD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  <a:p>
            <a:pPr algn="ctr"/>
            <a:r>
              <a:rPr b="0" lang="en-AU" sz="3200" spc="-1" strike="noStrike">
                <a:solidFill>
                  <a:srgbClr val="ff8000"/>
                </a:solidFill>
                <a:latin typeface="Ubuntu"/>
              </a:rPr>
              <a:t>CYBER</a:t>
            </a:r>
            <a:endParaRPr b="0" lang="en-AU" sz="3200" spc="-1" strike="noStrike">
              <a:solidFill>
                <a:srgbClr val="ff8000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Why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2160000"/>
            <a:ext cx="9071640" cy="184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To blog and </a:t>
            </a:r>
            <a:r>
              <a:rPr b="0" lang="en-AU" sz="3200" spc="-1" strike="noStrike">
                <a:latin typeface="Arial"/>
              </a:rPr>
              <a:t>showcase </a:t>
            </a:r>
            <a:r>
              <a:rPr b="0" lang="en-AU" sz="3200" spc="-1" strike="noStrike">
                <a:latin typeface="Arial"/>
              </a:rPr>
              <a:t>my skills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Be creative </a:t>
            </a:r>
            <a:r>
              <a:rPr b="0" lang="en-AU" sz="3200" spc="-1" strike="noStrike">
                <a:latin typeface="Arial"/>
              </a:rPr>
              <a:t>and </a:t>
            </a:r>
            <a:r>
              <a:rPr b="0" lang="en-AU" sz="3200" spc="-1" strike="noStrike">
                <a:latin typeface="Arial"/>
              </a:rPr>
              <a:t>experiment</a:t>
            </a:r>
            <a:endParaRPr b="0" lang="en-A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Let the </a:t>
            </a:r>
            <a:r>
              <a:rPr b="0" lang="en-AU" sz="3200" spc="-1" strike="noStrike">
                <a:latin typeface="Arial"/>
              </a:rPr>
              <a:t>industry </a:t>
            </a:r>
            <a:r>
              <a:rPr b="0" lang="en-AU" sz="3200" spc="-1" strike="noStrike">
                <a:latin typeface="Arial"/>
              </a:rPr>
              <a:t>know I am </a:t>
            </a:r>
            <a:r>
              <a:rPr b="0" lang="en-AU" sz="3200" spc="-1" strike="noStrike">
                <a:latin typeface="Arial"/>
              </a:rPr>
              <a:t>here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AU" sz="4400" spc="-1" strike="noStrike">
                <a:latin typeface="Arial"/>
              </a:rPr>
              <a:t>Home (index.html)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2021-06-08T15:40:54Z</dcterms:created>
  <dc:creator/>
  <dc:description/>
  <dc:language>en-AU</dc:language>
  <cp:lastModifiedBy/>
  <dcterms:modified xsi:type="dcterms:W3CDTF">2021-06-08T20:19:50Z</dcterms:modified>
  <cp:revision>2</cp:revision>
  <dc:subject/>
  <dc:title>Portfolio</dc:title>
</cp:coreProperties>
</file>