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jpeg" ContentType="image/jpe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A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AU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AU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1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30441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A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AU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AU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A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AU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A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A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AU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AU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AU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571560" y="30441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639120" y="30441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AU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A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AU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A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AU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AU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AU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AU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AU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AU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3571560" y="30441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6639120" y="30441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A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AU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A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A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6479640" cy="2598840"/>
          </a:xfrm>
          <a:prstGeom prst="rect">
            <a:avLst/>
          </a:prstGeom>
        </p:spPr>
        <p:txBody>
          <a:bodyPr lIns="0" rIns="0" tIns="0" bIns="0">
            <a:normAutofit fontScale="91000"/>
          </a:bodyPr>
          <a:p>
            <a:pPr>
              <a:spcBef>
                <a:spcPts val="1417"/>
              </a:spcBef>
            </a:pPr>
            <a:r>
              <a:rPr b="0" lang="en-AU" sz="3200" spc="-1" strike="noStrike">
                <a:latin typeface="Arial"/>
              </a:rPr>
              <a:t>Click to edit the outline </a:t>
            </a:r>
            <a:r>
              <a:rPr b="0" lang="en-AU" sz="3200" spc="-1" strike="noStrike">
                <a:latin typeface="Arial"/>
              </a:rPr>
              <a:t>text format</a:t>
            </a:r>
            <a:endParaRPr b="0" lang="en-AU" sz="3200" spc="-1" strike="noStrike">
              <a:latin typeface="Arial"/>
            </a:endParaRPr>
          </a:p>
          <a:p>
            <a:pPr lvl="1">
              <a:spcBef>
                <a:spcPts val="1134"/>
              </a:spcBef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>
              <a:spcBef>
                <a:spcPts val="850"/>
              </a:spcBef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>
              <a:spcBef>
                <a:spcPts val="567"/>
              </a:spcBef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>
              <a:spcBef>
                <a:spcPts val="283"/>
              </a:spcBef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>
              <a:spcBef>
                <a:spcPts val="283"/>
              </a:spcBef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>
              <a:spcBef>
                <a:spcPts val="283"/>
              </a:spcBef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  <p:sp>
        <p:nvSpPr>
          <p:cNvPr id="2" name="TextShape 3"/>
          <p:cNvSpPr txBox="1"/>
          <p:nvPr/>
        </p:nvSpPr>
        <p:spPr>
          <a:xfrm>
            <a:off x="4104000" y="4896000"/>
            <a:ext cx="439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fld id="{CA58322D-A1DD-422D-8D19-EF7ED922CC5A}" type="author">
              <a:rPr b="0" lang="en-AU" sz="1800" spc="-1" strike="noStrike">
                <a:latin typeface="Arial"/>
              </a:rPr>
              <a:t> </a:t>
            </a:fld>
            <a:endParaRPr b="0" lang="en-A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</a:t>
            </a:r>
            <a:r>
              <a:rPr b="0" lang="en-AU" sz="3200" spc="-1" strike="noStrike">
                <a:latin typeface="Arial"/>
              </a:rPr>
              <a:t>the outline </a:t>
            </a:r>
            <a:r>
              <a:rPr b="0" lang="en-AU" sz="3200" spc="-1" strike="noStrike">
                <a:latin typeface="Arial"/>
              </a:rPr>
              <a:t>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</a:t>
            </a:r>
            <a:r>
              <a:rPr b="0" lang="en-AU" sz="2800" spc="-1" strike="noStrike">
                <a:latin typeface="Arial"/>
              </a:rPr>
              <a:t>Outline </a:t>
            </a:r>
            <a:r>
              <a:rPr b="0" lang="en-AU" sz="2800" spc="-1" strike="noStrike">
                <a:latin typeface="Arial"/>
              </a:rPr>
              <a:t>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</a:t>
            </a:r>
            <a:r>
              <a:rPr b="0" lang="en-AU" sz="2400" spc="-1" strike="noStrike">
                <a:latin typeface="Arial"/>
              </a:rPr>
              <a:t>Outline </a:t>
            </a:r>
            <a:r>
              <a:rPr b="0" lang="en-AU" sz="2400" spc="-1" strike="noStrike">
                <a:latin typeface="Arial"/>
              </a:rPr>
              <a:t>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</a:t>
            </a:r>
            <a:r>
              <a:rPr b="0" lang="en-AU" sz="2000" spc="-1" strike="noStrike">
                <a:latin typeface="Arial"/>
              </a:rPr>
              <a:t>Outline </a:t>
            </a:r>
            <a:r>
              <a:rPr b="0" lang="en-AU" sz="2000" spc="-1" strike="noStrike">
                <a:latin typeface="Arial"/>
              </a:rPr>
              <a:t>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</a:t>
            </a:r>
            <a:r>
              <a:rPr b="0" lang="en-AU" sz="2000" spc="-1" strike="noStrike">
                <a:latin typeface="Arial"/>
              </a:rPr>
              <a:t>Outlin</a:t>
            </a:r>
            <a:r>
              <a:rPr b="0" lang="en-AU" sz="2000" spc="-1" strike="noStrike">
                <a:latin typeface="Arial"/>
              </a:rPr>
              <a:t>e </a:t>
            </a:r>
            <a:r>
              <a:rPr b="0" lang="en-AU" sz="2000" spc="-1" strike="noStrike">
                <a:latin typeface="Arial"/>
              </a:rPr>
              <a:t>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</a:t>
            </a:r>
            <a:r>
              <a:rPr b="0" lang="en-AU" sz="2000" spc="-1" strike="noStrike">
                <a:latin typeface="Arial"/>
              </a:rPr>
              <a:t>xt</a:t>
            </a:r>
            <a:r>
              <a:rPr b="0" lang="en-AU" sz="2000" spc="-1" strike="noStrike">
                <a:latin typeface="Arial"/>
              </a:rPr>
              <a:t>h </a:t>
            </a:r>
            <a:r>
              <a:rPr b="0" lang="en-AU" sz="2000" spc="-1" strike="noStrike">
                <a:latin typeface="Arial"/>
              </a:rPr>
              <a:t>O</a:t>
            </a:r>
            <a:r>
              <a:rPr b="0" lang="en-AU" sz="2000" spc="-1" strike="noStrike">
                <a:latin typeface="Arial"/>
              </a:rPr>
              <a:t>utl</a:t>
            </a:r>
            <a:r>
              <a:rPr b="0" lang="en-AU" sz="2000" spc="-1" strike="noStrike">
                <a:latin typeface="Arial"/>
              </a:rPr>
              <a:t>in</a:t>
            </a:r>
            <a:r>
              <a:rPr b="0" lang="en-AU" sz="2000" spc="-1" strike="noStrike">
                <a:latin typeface="Arial"/>
              </a:rPr>
              <a:t>e </a:t>
            </a:r>
            <a:r>
              <a:rPr b="0" lang="en-AU" sz="2000" spc="-1" strike="noStrike">
                <a:latin typeface="Arial"/>
              </a:rPr>
              <a:t>Le</a:t>
            </a:r>
            <a:r>
              <a:rPr b="0" lang="en-AU" sz="2000" spc="-1" strike="noStrike">
                <a:latin typeface="Arial"/>
              </a:rPr>
              <a:t>ve</a:t>
            </a:r>
            <a:r>
              <a:rPr b="0" lang="en-AU" sz="2000" spc="-1" strike="noStrike">
                <a:latin typeface="Arial"/>
              </a:rPr>
              <a:t>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v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n</a:t>
            </a:r>
            <a:r>
              <a:rPr b="0" lang="en-AU" sz="2000" spc="-1" strike="noStrike">
                <a:latin typeface="Arial"/>
              </a:rPr>
              <a:t>t</a:t>
            </a:r>
            <a:r>
              <a:rPr b="0" lang="en-AU" sz="2000" spc="-1" strike="noStrike">
                <a:latin typeface="Arial"/>
              </a:rPr>
              <a:t>h</a:t>
            </a:r>
            <a:r>
              <a:rPr b="0" lang="en-AU" sz="2000" spc="-1" strike="noStrike">
                <a:latin typeface="Arial"/>
              </a:rPr>
              <a:t> </a:t>
            </a:r>
            <a:r>
              <a:rPr b="0" lang="en-AU" sz="2000" spc="-1" strike="noStrike">
                <a:latin typeface="Arial"/>
              </a:rPr>
              <a:t>O</a:t>
            </a:r>
            <a:r>
              <a:rPr b="0" lang="en-AU" sz="2000" spc="-1" strike="noStrike">
                <a:latin typeface="Arial"/>
              </a:rPr>
              <a:t>u</a:t>
            </a:r>
            <a:r>
              <a:rPr b="0" lang="en-AU" sz="2000" spc="-1" strike="noStrike">
                <a:latin typeface="Arial"/>
              </a:rPr>
              <a:t>t</a:t>
            </a:r>
            <a:r>
              <a:rPr b="0" lang="en-AU" sz="2000" spc="-1" strike="noStrike">
                <a:latin typeface="Arial"/>
              </a:rPr>
              <a:t>l</a:t>
            </a:r>
            <a:r>
              <a:rPr b="0" lang="en-AU" sz="2000" spc="-1" strike="noStrike">
                <a:latin typeface="Arial"/>
              </a:rPr>
              <a:t>i</a:t>
            </a:r>
            <a:r>
              <a:rPr b="0" lang="en-AU" sz="2000" spc="-1" strike="noStrike">
                <a:latin typeface="Arial"/>
              </a:rPr>
              <a:t>n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 </a:t>
            </a:r>
            <a:r>
              <a:rPr b="0" lang="en-AU" sz="2000" spc="-1" strike="noStrike">
                <a:latin typeface="Arial"/>
              </a:rPr>
              <a:t>L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v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l</a:t>
            </a:r>
            <a:endParaRPr b="0" lang="en-AU" sz="20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504000" y="5256000"/>
            <a:ext cx="1656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AU" sz="1400" spc="-1" strike="noStrike">
                <a:latin typeface="Arial"/>
              </a:rPr>
              <a:t>&lt;date/time&gt;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AU" sz="1400" spc="-1" strike="noStrike">
                <a:latin typeface="Arial"/>
              </a:rPr>
              <a:t>&lt;footer&gt;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7560000" y="5256000"/>
            <a:ext cx="1656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E0DF443C-E4FF-4C33-8611-31EBC0024707}" type="slidenum">
              <a:rPr b="0" lang="en-AU" sz="1400" spc="-1" strike="noStrike">
                <a:latin typeface="Arial"/>
              </a:rPr>
              <a:t>&lt;number&gt;</a:t>
            </a:fld>
            <a:endParaRPr b="0" lang="en-AU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</a:t>
            </a:r>
            <a:r>
              <a:rPr b="0" lang="en-AU" sz="3200" spc="-1" strike="noStrike">
                <a:latin typeface="Arial"/>
              </a:rPr>
              <a:t>l</a:t>
            </a:r>
            <a:r>
              <a:rPr b="0" lang="en-AU" sz="3200" spc="-1" strike="noStrike">
                <a:latin typeface="Arial"/>
              </a:rPr>
              <a:t>i</a:t>
            </a:r>
            <a:r>
              <a:rPr b="0" lang="en-AU" sz="3200" spc="-1" strike="noStrike">
                <a:latin typeface="Arial"/>
              </a:rPr>
              <a:t>c</a:t>
            </a:r>
            <a:r>
              <a:rPr b="0" lang="en-AU" sz="3200" spc="-1" strike="noStrike">
                <a:latin typeface="Arial"/>
              </a:rPr>
              <a:t>k</a:t>
            </a:r>
            <a:r>
              <a:rPr b="0" lang="en-AU" sz="3200" spc="-1" strike="noStrike">
                <a:latin typeface="Arial"/>
              </a:rPr>
              <a:t> </a:t>
            </a:r>
            <a:r>
              <a:rPr b="0" lang="en-AU" sz="3200" spc="-1" strike="noStrike">
                <a:latin typeface="Arial"/>
              </a:rPr>
              <a:t>t</a:t>
            </a:r>
            <a:r>
              <a:rPr b="0" lang="en-AU" sz="3200" spc="-1" strike="noStrike">
                <a:latin typeface="Arial"/>
              </a:rPr>
              <a:t>o</a:t>
            </a:r>
            <a:r>
              <a:rPr b="0" lang="en-AU" sz="3200" spc="-1" strike="noStrike">
                <a:latin typeface="Arial"/>
              </a:rPr>
              <a:t> </a:t>
            </a:r>
            <a:r>
              <a:rPr b="0" lang="en-AU" sz="3200" spc="-1" strike="noStrike">
                <a:latin typeface="Arial"/>
              </a:rPr>
              <a:t>e</a:t>
            </a:r>
            <a:r>
              <a:rPr b="0" lang="en-AU" sz="3200" spc="-1" strike="noStrike">
                <a:latin typeface="Arial"/>
              </a:rPr>
              <a:t>d</a:t>
            </a:r>
            <a:r>
              <a:rPr b="0" lang="en-AU" sz="3200" spc="-1" strike="noStrike">
                <a:latin typeface="Arial"/>
              </a:rPr>
              <a:t>i</a:t>
            </a:r>
            <a:r>
              <a:rPr b="0" lang="en-AU" sz="3200" spc="-1" strike="noStrike">
                <a:latin typeface="Arial"/>
              </a:rPr>
              <a:t>t</a:t>
            </a:r>
            <a:r>
              <a:rPr b="0" lang="en-AU" sz="3200" spc="-1" strike="noStrike">
                <a:latin typeface="Arial"/>
              </a:rPr>
              <a:t> </a:t>
            </a:r>
            <a:r>
              <a:rPr b="0" lang="en-AU" sz="3200" spc="-1" strike="noStrike">
                <a:latin typeface="Arial"/>
              </a:rPr>
              <a:t>t</a:t>
            </a:r>
            <a:r>
              <a:rPr b="0" lang="en-AU" sz="3200" spc="-1" strike="noStrike">
                <a:latin typeface="Arial"/>
              </a:rPr>
              <a:t>h</a:t>
            </a:r>
            <a:r>
              <a:rPr b="0" lang="en-AU" sz="3200" spc="-1" strike="noStrike">
                <a:latin typeface="Arial"/>
              </a:rPr>
              <a:t>e</a:t>
            </a:r>
            <a:r>
              <a:rPr b="0" lang="en-AU" sz="3200" spc="-1" strike="noStrike">
                <a:latin typeface="Arial"/>
              </a:rPr>
              <a:t> </a:t>
            </a:r>
            <a:r>
              <a:rPr b="0" lang="en-AU" sz="3200" spc="-1" strike="noStrike">
                <a:latin typeface="Arial"/>
              </a:rPr>
              <a:t>o</a:t>
            </a:r>
            <a:r>
              <a:rPr b="0" lang="en-AU" sz="3200" spc="-1" strike="noStrike">
                <a:latin typeface="Arial"/>
              </a:rPr>
              <a:t>u</a:t>
            </a:r>
            <a:r>
              <a:rPr b="0" lang="en-AU" sz="3200" spc="-1" strike="noStrike">
                <a:latin typeface="Arial"/>
              </a:rPr>
              <a:t>t</a:t>
            </a:r>
            <a:r>
              <a:rPr b="0" lang="en-AU" sz="3200" spc="-1" strike="noStrike">
                <a:latin typeface="Arial"/>
              </a:rPr>
              <a:t>l</a:t>
            </a:r>
            <a:r>
              <a:rPr b="0" lang="en-AU" sz="3200" spc="-1" strike="noStrike">
                <a:latin typeface="Arial"/>
              </a:rPr>
              <a:t>i</a:t>
            </a:r>
            <a:r>
              <a:rPr b="0" lang="en-AU" sz="3200" spc="-1" strike="noStrike">
                <a:latin typeface="Arial"/>
              </a:rPr>
              <a:t>n</a:t>
            </a:r>
            <a:r>
              <a:rPr b="0" lang="en-AU" sz="3200" spc="-1" strike="noStrike">
                <a:latin typeface="Arial"/>
              </a:rPr>
              <a:t>e</a:t>
            </a:r>
            <a:r>
              <a:rPr b="0" lang="en-AU" sz="3200" spc="-1" strike="noStrike">
                <a:latin typeface="Arial"/>
              </a:rPr>
              <a:t> </a:t>
            </a:r>
            <a:r>
              <a:rPr b="0" lang="en-AU" sz="3200" spc="-1" strike="noStrike">
                <a:latin typeface="Arial"/>
              </a:rPr>
              <a:t>t</a:t>
            </a:r>
            <a:r>
              <a:rPr b="0" lang="en-AU" sz="3200" spc="-1" strike="noStrike">
                <a:latin typeface="Arial"/>
              </a:rPr>
              <a:t>e</a:t>
            </a:r>
            <a:r>
              <a:rPr b="0" lang="en-AU" sz="3200" spc="-1" strike="noStrike">
                <a:latin typeface="Arial"/>
              </a:rPr>
              <a:t>x</a:t>
            </a:r>
            <a:r>
              <a:rPr b="0" lang="en-AU" sz="3200" spc="-1" strike="noStrike">
                <a:latin typeface="Arial"/>
              </a:rPr>
              <a:t>t</a:t>
            </a:r>
            <a:r>
              <a:rPr b="0" lang="en-AU" sz="3200" spc="-1" strike="noStrike">
                <a:latin typeface="Arial"/>
              </a:rPr>
              <a:t> </a:t>
            </a:r>
            <a:r>
              <a:rPr b="0" lang="en-AU" sz="3200" spc="-1" strike="noStrike">
                <a:latin typeface="Arial"/>
              </a:rPr>
              <a:t>f</a:t>
            </a:r>
            <a:r>
              <a:rPr b="0" lang="en-AU" sz="3200" spc="-1" strike="noStrike">
                <a:latin typeface="Arial"/>
              </a:rPr>
              <a:t>o</a:t>
            </a:r>
            <a:r>
              <a:rPr b="0" lang="en-AU" sz="3200" spc="-1" strike="noStrike">
                <a:latin typeface="Arial"/>
              </a:rPr>
              <a:t>r</a:t>
            </a:r>
            <a:r>
              <a:rPr b="0" lang="en-AU" sz="3200" spc="-1" strike="noStrike">
                <a:latin typeface="Arial"/>
              </a:rPr>
              <a:t>m</a:t>
            </a:r>
            <a:r>
              <a:rPr b="0" lang="en-AU" sz="3200" spc="-1" strike="noStrike">
                <a:latin typeface="Arial"/>
              </a:rPr>
              <a:t>a</a:t>
            </a:r>
            <a:r>
              <a:rPr b="0" lang="en-AU" sz="3200" spc="-1" strike="noStrike">
                <a:latin typeface="Arial"/>
              </a:rPr>
              <a:t>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</a:t>
            </a:r>
            <a:r>
              <a:rPr b="0" lang="en-AU" sz="2800" spc="-1" strike="noStrike">
                <a:latin typeface="Arial"/>
              </a:rPr>
              <a:t>e</a:t>
            </a:r>
            <a:r>
              <a:rPr b="0" lang="en-AU" sz="2800" spc="-1" strike="noStrike">
                <a:latin typeface="Arial"/>
              </a:rPr>
              <a:t>c</a:t>
            </a:r>
            <a:r>
              <a:rPr b="0" lang="en-AU" sz="2800" spc="-1" strike="noStrike">
                <a:latin typeface="Arial"/>
              </a:rPr>
              <a:t>o</a:t>
            </a:r>
            <a:r>
              <a:rPr b="0" lang="en-AU" sz="2800" spc="-1" strike="noStrike">
                <a:latin typeface="Arial"/>
              </a:rPr>
              <a:t>n</a:t>
            </a:r>
            <a:r>
              <a:rPr b="0" lang="en-AU" sz="2800" spc="-1" strike="noStrike">
                <a:latin typeface="Arial"/>
              </a:rPr>
              <a:t>d</a:t>
            </a:r>
            <a:r>
              <a:rPr b="0" lang="en-AU" sz="2800" spc="-1" strike="noStrike">
                <a:latin typeface="Arial"/>
              </a:rPr>
              <a:t> </a:t>
            </a:r>
            <a:r>
              <a:rPr b="0" lang="en-AU" sz="2800" spc="-1" strike="noStrike">
                <a:latin typeface="Arial"/>
              </a:rPr>
              <a:t>O</a:t>
            </a:r>
            <a:r>
              <a:rPr b="0" lang="en-AU" sz="2800" spc="-1" strike="noStrike">
                <a:latin typeface="Arial"/>
              </a:rPr>
              <a:t>u</a:t>
            </a:r>
            <a:r>
              <a:rPr b="0" lang="en-AU" sz="2800" spc="-1" strike="noStrike">
                <a:latin typeface="Arial"/>
              </a:rPr>
              <a:t>t</a:t>
            </a:r>
            <a:r>
              <a:rPr b="0" lang="en-AU" sz="2800" spc="-1" strike="noStrike">
                <a:latin typeface="Arial"/>
              </a:rPr>
              <a:t>l</a:t>
            </a:r>
            <a:r>
              <a:rPr b="0" lang="en-AU" sz="2800" spc="-1" strike="noStrike">
                <a:latin typeface="Arial"/>
              </a:rPr>
              <a:t>i</a:t>
            </a:r>
            <a:r>
              <a:rPr b="0" lang="en-AU" sz="2800" spc="-1" strike="noStrike">
                <a:latin typeface="Arial"/>
              </a:rPr>
              <a:t>n</a:t>
            </a:r>
            <a:r>
              <a:rPr b="0" lang="en-AU" sz="2800" spc="-1" strike="noStrike">
                <a:latin typeface="Arial"/>
              </a:rPr>
              <a:t>e</a:t>
            </a:r>
            <a:r>
              <a:rPr b="0" lang="en-AU" sz="2800" spc="-1" strike="noStrike">
                <a:latin typeface="Arial"/>
              </a:rPr>
              <a:t> </a:t>
            </a:r>
            <a:r>
              <a:rPr b="0" lang="en-AU" sz="2800" spc="-1" strike="noStrike">
                <a:latin typeface="Arial"/>
              </a:rPr>
              <a:t>L</a:t>
            </a:r>
            <a:r>
              <a:rPr b="0" lang="en-AU" sz="2800" spc="-1" strike="noStrike">
                <a:latin typeface="Arial"/>
              </a:rPr>
              <a:t>e</a:t>
            </a:r>
            <a:r>
              <a:rPr b="0" lang="en-AU" sz="2800" spc="-1" strike="noStrike">
                <a:latin typeface="Arial"/>
              </a:rPr>
              <a:t>v</a:t>
            </a:r>
            <a:r>
              <a:rPr b="0" lang="en-AU" sz="2800" spc="-1" strike="noStrike">
                <a:latin typeface="Arial"/>
              </a:rPr>
              <a:t>e</a:t>
            </a:r>
            <a:r>
              <a:rPr b="0" lang="en-AU" sz="2800" spc="-1" strike="noStrike">
                <a:latin typeface="Arial"/>
              </a:rPr>
              <a:t>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</a:t>
            </a:r>
            <a:r>
              <a:rPr b="0" lang="en-AU" sz="2400" spc="-1" strike="noStrike">
                <a:latin typeface="Arial"/>
              </a:rPr>
              <a:t>h</a:t>
            </a:r>
            <a:r>
              <a:rPr b="0" lang="en-AU" sz="2400" spc="-1" strike="noStrike">
                <a:latin typeface="Arial"/>
              </a:rPr>
              <a:t>i</a:t>
            </a:r>
            <a:r>
              <a:rPr b="0" lang="en-AU" sz="2400" spc="-1" strike="noStrike">
                <a:latin typeface="Arial"/>
              </a:rPr>
              <a:t>r</a:t>
            </a:r>
            <a:r>
              <a:rPr b="0" lang="en-AU" sz="2400" spc="-1" strike="noStrike">
                <a:latin typeface="Arial"/>
              </a:rPr>
              <a:t>d</a:t>
            </a:r>
            <a:r>
              <a:rPr b="0" lang="en-AU" sz="2400" spc="-1" strike="noStrike">
                <a:latin typeface="Arial"/>
              </a:rPr>
              <a:t> </a:t>
            </a:r>
            <a:r>
              <a:rPr b="0" lang="en-AU" sz="2400" spc="-1" strike="noStrike">
                <a:latin typeface="Arial"/>
              </a:rPr>
              <a:t>O</a:t>
            </a:r>
            <a:r>
              <a:rPr b="0" lang="en-AU" sz="2400" spc="-1" strike="noStrike">
                <a:latin typeface="Arial"/>
              </a:rPr>
              <a:t>u</a:t>
            </a:r>
            <a:r>
              <a:rPr b="0" lang="en-AU" sz="2400" spc="-1" strike="noStrike">
                <a:latin typeface="Arial"/>
              </a:rPr>
              <a:t>t</a:t>
            </a:r>
            <a:r>
              <a:rPr b="0" lang="en-AU" sz="2400" spc="-1" strike="noStrike">
                <a:latin typeface="Arial"/>
              </a:rPr>
              <a:t>l</a:t>
            </a:r>
            <a:r>
              <a:rPr b="0" lang="en-AU" sz="2400" spc="-1" strike="noStrike">
                <a:latin typeface="Arial"/>
              </a:rPr>
              <a:t>i</a:t>
            </a:r>
            <a:r>
              <a:rPr b="0" lang="en-AU" sz="2400" spc="-1" strike="noStrike">
                <a:latin typeface="Arial"/>
              </a:rPr>
              <a:t>n</a:t>
            </a:r>
            <a:r>
              <a:rPr b="0" lang="en-AU" sz="2400" spc="-1" strike="noStrike">
                <a:latin typeface="Arial"/>
              </a:rPr>
              <a:t>e</a:t>
            </a:r>
            <a:r>
              <a:rPr b="0" lang="en-AU" sz="2400" spc="-1" strike="noStrike">
                <a:latin typeface="Arial"/>
              </a:rPr>
              <a:t> </a:t>
            </a:r>
            <a:r>
              <a:rPr b="0" lang="en-AU" sz="2400" spc="-1" strike="noStrike">
                <a:latin typeface="Arial"/>
              </a:rPr>
              <a:t>L</a:t>
            </a:r>
            <a:r>
              <a:rPr b="0" lang="en-AU" sz="2400" spc="-1" strike="noStrike">
                <a:latin typeface="Arial"/>
              </a:rPr>
              <a:t>e</a:t>
            </a:r>
            <a:r>
              <a:rPr b="0" lang="en-AU" sz="2400" spc="-1" strike="noStrike">
                <a:latin typeface="Arial"/>
              </a:rPr>
              <a:t>v</a:t>
            </a:r>
            <a:r>
              <a:rPr b="0" lang="en-AU" sz="2400" spc="-1" strike="noStrike">
                <a:latin typeface="Arial"/>
              </a:rPr>
              <a:t>e</a:t>
            </a:r>
            <a:r>
              <a:rPr b="0" lang="en-AU" sz="2400" spc="-1" strike="noStrike">
                <a:latin typeface="Arial"/>
              </a:rPr>
              <a:t>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</a:t>
            </a:r>
            <a:r>
              <a:rPr b="0" lang="en-AU" sz="2000" spc="-1" strike="noStrike">
                <a:latin typeface="Arial"/>
              </a:rPr>
              <a:t>o</a:t>
            </a:r>
            <a:r>
              <a:rPr b="0" lang="en-AU" sz="2000" spc="-1" strike="noStrike">
                <a:latin typeface="Arial"/>
              </a:rPr>
              <a:t>u</a:t>
            </a:r>
            <a:r>
              <a:rPr b="0" lang="en-AU" sz="2000" spc="-1" strike="noStrike">
                <a:latin typeface="Arial"/>
              </a:rPr>
              <a:t>r</a:t>
            </a:r>
            <a:r>
              <a:rPr b="0" lang="en-AU" sz="2000" spc="-1" strike="noStrike">
                <a:latin typeface="Arial"/>
              </a:rPr>
              <a:t>t</a:t>
            </a:r>
            <a:r>
              <a:rPr b="0" lang="en-AU" sz="2000" spc="-1" strike="noStrike">
                <a:latin typeface="Arial"/>
              </a:rPr>
              <a:t>h</a:t>
            </a:r>
            <a:r>
              <a:rPr b="0" lang="en-AU" sz="2000" spc="-1" strike="noStrike">
                <a:latin typeface="Arial"/>
              </a:rPr>
              <a:t> </a:t>
            </a:r>
            <a:r>
              <a:rPr b="0" lang="en-AU" sz="2000" spc="-1" strike="noStrike">
                <a:latin typeface="Arial"/>
              </a:rPr>
              <a:t>O</a:t>
            </a:r>
            <a:r>
              <a:rPr b="0" lang="en-AU" sz="2000" spc="-1" strike="noStrike">
                <a:latin typeface="Arial"/>
              </a:rPr>
              <a:t>u</a:t>
            </a:r>
            <a:r>
              <a:rPr b="0" lang="en-AU" sz="2000" spc="-1" strike="noStrike">
                <a:latin typeface="Arial"/>
              </a:rPr>
              <a:t>t</a:t>
            </a:r>
            <a:r>
              <a:rPr b="0" lang="en-AU" sz="2000" spc="-1" strike="noStrike">
                <a:latin typeface="Arial"/>
              </a:rPr>
              <a:t>l</a:t>
            </a:r>
            <a:r>
              <a:rPr b="0" lang="en-AU" sz="2000" spc="-1" strike="noStrike">
                <a:latin typeface="Arial"/>
              </a:rPr>
              <a:t>i</a:t>
            </a:r>
            <a:r>
              <a:rPr b="0" lang="en-AU" sz="2000" spc="-1" strike="noStrike">
                <a:latin typeface="Arial"/>
              </a:rPr>
              <a:t>n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 </a:t>
            </a:r>
            <a:r>
              <a:rPr b="0" lang="en-AU" sz="2000" spc="-1" strike="noStrike">
                <a:latin typeface="Arial"/>
              </a:rPr>
              <a:t>L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v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</a:t>
            </a:r>
            <a:r>
              <a:rPr b="0" lang="en-AU" sz="2000" spc="-1" strike="noStrike">
                <a:latin typeface="Arial"/>
              </a:rPr>
              <a:t>i</a:t>
            </a:r>
            <a:r>
              <a:rPr b="0" lang="en-AU" sz="2000" spc="-1" strike="noStrike">
                <a:latin typeface="Arial"/>
              </a:rPr>
              <a:t>f</a:t>
            </a:r>
            <a:r>
              <a:rPr b="0" lang="en-AU" sz="2000" spc="-1" strike="noStrike">
                <a:latin typeface="Arial"/>
              </a:rPr>
              <a:t>t</a:t>
            </a:r>
            <a:r>
              <a:rPr b="0" lang="en-AU" sz="2000" spc="-1" strike="noStrike">
                <a:latin typeface="Arial"/>
              </a:rPr>
              <a:t>h</a:t>
            </a:r>
            <a:r>
              <a:rPr b="0" lang="en-AU" sz="2000" spc="-1" strike="noStrike">
                <a:latin typeface="Arial"/>
              </a:rPr>
              <a:t> </a:t>
            </a:r>
            <a:r>
              <a:rPr b="0" lang="en-AU" sz="2000" spc="-1" strike="noStrike">
                <a:latin typeface="Arial"/>
              </a:rPr>
              <a:t>O</a:t>
            </a:r>
            <a:r>
              <a:rPr b="0" lang="en-AU" sz="2000" spc="-1" strike="noStrike">
                <a:latin typeface="Arial"/>
              </a:rPr>
              <a:t>u</a:t>
            </a:r>
            <a:r>
              <a:rPr b="0" lang="en-AU" sz="2000" spc="-1" strike="noStrike">
                <a:latin typeface="Arial"/>
              </a:rPr>
              <a:t>t</a:t>
            </a:r>
            <a:r>
              <a:rPr b="0" lang="en-AU" sz="2000" spc="-1" strike="noStrike">
                <a:latin typeface="Arial"/>
              </a:rPr>
              <a:t>l</a:t>
            </a:r>
            <a:r>
              <a:rPr b="0" lang="en-AU" sz="2000" spc="-1" strike="noStrike">
                <a:latin typeface="Arial"/>
              </a:rPr>
              <a:t>i</a:t>
            </a:r>
            <a:r>
              <a:rPr b="0" lang="en-AU" sz="2000" spc="-1" strike="noStrike">
                <a:latin typeface="Arial"/>
              </a:rPr>
              <a:t>n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 </a:t>
            </a:r>
            <a:r>
              <a:rPr b="0" lang="en-AU" sz="2000" spc="-1" strike="noStrike">
                <a:latin typeface="Arial"/>
              </a:rPr>
              <a:t>L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v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</a:t>
            </a:r>
            <a:r>
              <a:rPr b="0" lang="en-AU" sz="2000" spc="-1" strike="noStrike">
                <a:latin typeface="Arial"/>
              </a:rPr>
              <a:t>i</a:t>
            </a:r>
            <a:r>
              <a:rPr b="0" lang="en-AU" sz="2000" spc="-1" strike="noStrike">
                <a:latin typeface="Arial"/>
              </a:rPr>
              <a:t>x</a:t>
            </a:r>
            <a:r>
              <a:rPr b="0" lang="en-AU" sz="2000" spc="-1" strike="noStrike">
                <a:latin typeface="Arial"/>
              </a:rPr>
              <a:t>t</a:t>
            </a:r>
            <a:r>
              <a:rPr b="0" lang="en-AU" sz="2000" spc="-1" strike="noStrike">
                <a:latin typeface="Arial"/>
              </a:rPr>
              <a:t>h</a:t>
            </a:r>
            <a:r>
              <a:rPr b="0" lang="en-AU" sz="2000" spc="-1" strike="noStrike">
                <a:latin typeface="Arial"/>
              </a:rPr>
              <a:t> </a:t>
            </a:r>
            <a:r>
              <a:rPr b="0" lang="en-AU" sz="2000" spc="-1" strike="noStrike">
                <a:latin typeface="Arial"/>
              </a:rPr>
              <a:t>O</a:t>
            </a:r>
            <a:r>
              <a:rPr b="0" lang="en-AU" sz="2000" spc="-1" strike="noStrike">
                <a:latin typeface="Arial"/>
              </a:rPr>
              <a:t>u</a:t>
            </a:r>
            <a:r>
              <a:rPr b="0" lang="en-AU" sz="2000" spc="-1" strike="noStrike">
                <a:latin typeface="Arial"/>
              </a:rPr>
              <a:t>t</a:t>
            </a:r>
            <a:r>
              <a:rPr b="0" lang="en-AU" sz="2000" spc="-1" strike="noStrike">
                <a:latin typeface="Arial"/>
              </a:rPr>
              <a:t>l</a:t>
            </a:r>
            <a:r>
              <a:rPr b="0" lang="en-AU" sz="2000" spc="-1" strike="noStrike">
                <a:latin typeface="Arial"/>
              </a:rPr>
              <a:t>i</a:t>
            </a:r>
            <a:r>
              <a:rPr b="0" lang="en-AU" sz="2000" spc="-1" strike="noStrike">
                <a:latin typeface="Arial"/>
              </a:rPr>
              <a:t>n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 </a:t>
            </a:r>
            <a:r>
              <a:rPr b="0" lang="en-AU" sz="2000" spc="-1" strike="noStrike">
                <a:latin typeface="Arial"/>
              </a:rPr>
              <a:t>L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v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v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n</a:t>
            </a:r>
            <a:r>
              <a:rPr b="0" lang="en-AU" sz="2000" spc="-1" strike="noStrike">
                <a:latin typeface="Arial"/>
              </a:rPr>
              <a:t>t</a:t>
            </a:r>
            <a:r>
              <a:rPr b="0" lang="en-AU" sz="2000" spc="-1" strike="noStrike">
                <a:latin typeface="Arial"/>
              </a:rPr>
              <a:t>h</a:t>
            </a:r>
            <a:r>
              <a:rPr b="0" lang="en-AU" sz="2000" spc="-1" strike="noStrike">
                <a:latin typeface="Arial"/>
              </a:rPr>
              <a:t> </a:t>
            </a:r>
            <a:r>
              <a:rPr b="0" lang="en-AU" sz="2000" spc="-1" strike="noStrike">
                <a:latin typeface="Arial"/>
              </a:rPr>
              <a:t>O</a:t>
            </a:r>
            <a:r>
              <a:rPr b="0" lang="en-AU" sz="2000" spc="-1" strike="noStrike">
                <a:latin typeface="Arial"/>
              </a:rPr>
              <a:t>u</a:t>
            </a:r>
            <a:r>
              <a:rPr b="0" lang="en-AU" sz="2000" spc="-1" strike="noStrike">
                <a:latin typeface="Arial"/>
              </a:rPr>
              <a:t>t</a:t>
            </a:r>
            <a:r>
              <a:rPr b="0" lang="en-AU" sz="2000" spc="-1" strike="noStrike">
                <a:latin typeface="Arial"/>
              </a:rPr>
              <a:t>l</a:t>
            </a:r>
            <a:r>
              <a:rPr b="0" lang="en-AU" sz="2000" spc="-1" strike="noStrike">
                <a:latin typeface="Arial"/>
              </a:rPr>
              <a:t>i</a:t>
            </a:r>
            <a:r>
              <a:rPr b="0" lang="en-AU" sz="2000" spc="-1" strike="noStrike">
                <a:latin typeface="Arial"/>
              </a:rPr>
              <a:t>n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 </a:t>
            </a:r>
            <a:r>
              <a:rPr b="0" lang="en-AU" sz="2000" spc="-1" strike="noStrike">
                <a:latin typeface="Arial"/>
              </a:rPr>
              <a:t>L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v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l</a:t>
            </a:r>
            <a:endParaRPr b="0" lang="en-AU" sz="20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dt"/>
          </p:nvPr>
        </p:nvSpPr>
        <p:spPr>
          <a:xfrm>
            <a:off x="504000" y="5256000"/>
            <a:ext cx="1656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AU" sz="1400" spc="-1" strike="noStrike">
                <a:latin typeface="Arial"/>
              </a:rPr>
              <a:t>&lt;date/time&gt;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ftr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AU" sz="1400" spc="-1" strike="noStrike">
                <a:latin typeface="Arial"/>
              </a:rPr>
              <a:t>&lt;footer&gt;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sldNum"/>
          </p:nvPr>
        </p:nvSpPr>
        <p:spPr>
          <a:xfrm>
            <a:off x="7560000" y="5256000"/>
            <a:ext cx="1656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A54E22E3-45AD-4D09-A3D2-95CDB9902C41}" type="slidenum">
              <a:rPr b="0" lang="en-AU" sz="1400" spc="-1" strike="noStrike">
                <a:latin typeface="Arial"/>
              </a:rPr>
              <a:t>&lt;number&gt;</a:t>
            </a:fld>
            <a:endParaRPr b="0" lang="en-AU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144000" y="3888000"/>
            <a:ext cx="9000000" cy="658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AU" sz="4400" spc="-1" strike="noStrike">
                <a:solidFill>
                  <a:srgbClr val="729fcf"/>
                </a:solidFill>
                <a:latin typeface="Ubuntu Mono"/>
              </a:rPr>
              <a:t>&lt;cyber_emmjay&gt; Portfolio</a:t>
            </a:r>
            <a:endParaRPr b="0" lang="en-AU" sz="4400" spc="-1" strike="noStrike">
              <a:solidFill>
                <a:srgbClr val="729fcf"/>
              </a:solidFill>
              <a:latin typeface="Ubuntu Mono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6552000" y="576000"/>
            <a:ext cx="2520000" cy="3002400"/>
          </a:xfrm>
          <a:prstGeom prst="rect">
            <a:avLst/>
          </a:prstGeom>
          <a:ln>
            <a:solidFill>
              <a:srgbClr val="ffffff"/>
            </a:solidFill>
            <a:custDash>
              <a:ds d="100000" sp="1695733"/>
            </a:custDash>
          </a:ln>
        </p:spPr>
      </p:pic>
      <p:sp>
        <p:nvSpPr>
          <p:cNvPr id="123" name="CustomShape 2"/>
          <p:cNvSpPr/>
          <p:nvPr/>
        </p:nvSpPr>
        <p:spPr>
          <a:xfrm>
            <a:off x="432000" y="792000"/>
            <a:ext cx="4464000" cy="2520000"/>
          </a:xfrm>
          <a:prstGeom prst="rect">
            <a:avLst/>
          </a:prstGeom>
          <a:solidFill>
            <a:srgbClr val="333333"/>
          </a:solidFill>
          <a:ln>
            <a:solidFill>
              <a:srgbClr val="ffffff"/>
            </a:solidFill>
            <a:custDash>
              <a:ds d="100000" sp="1695733"/>
            </a:custDash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AU" sz="3200" spc="-1" strike="noStrike">
                <a:solidFill>
                  <a:srgbClr val="ff8000"/>
                </a:solidFill>
                <a:latin typeface="Ubuntu"/>
              </a:rPr>
              <a:t>CODE</a:t>
            </a:r>
            <a:endParaRPr b="0" lang="en-AU" sz="3200" spc="-1" strike="noStrike">
              <a:solidFill>
                <a:srgbClr val="ff8000"/>
              </a:solidFill>
              <a:latin typeface="Ubuntu"/>
            </a:endParaRPr>
          </a:p>
          <a:p>
            <a:pPr algn="ctr"/>
            <a:endParaRPr b="0" lang="en-AU" sz="3200" spc="-1" strike="noStrike">
              <a:solidFill>
                <a:srgbClr val="ff8000"/>
              </a:solidFill>
              <a:latin typeface="Ubuntu"/>
            </a:endParaRPr>
          </a:p>
          <a:p>
            <a:pPr algn="ctr"/>
            <a:r>
              <a:rPr b="0" lang="en-AU" sz="3200" spc="-1" strike="noStrike">
                <a:solidFill>
                  <a:srgbClr val="ff8000"/>
                </a:solidFill>
                <a:latin typeface="Ubuntu"/>
              </a:rPr>
              <a:t>CLOUD</a:t>
            </a:r>
            <a:endParaRPr b="0" lang="en-AU" sz="3200" spc="-1" strike="noStrike">
              <a:solidFill>
                <a:srgbClr val="ff8000"/>
              </a:solidFill>
              <a:latin typeface="Ubuntu"/>
            </a:endParaRPr>
          </a:p>
          <a:p>
            <a:pPr algn="ctr"/>
            <a:endParaRPr b="0" lang="en-AU" sz="3200" spc="-1" strike="noStrike">
              <a:solidFill>
                <a:srgbClr val="ff8000"/>
              </a:solidFill>
              <a:latin typeface="Ubuntu"/>
            </a:endParaRPr>
          </a:p>
          <a:p>
            <a:pPr algn="ctr"/>
            <a:r>
              <a:rPr b="0" lang="en-AU" sz="3200" spc="-1" strike="noStrike">
                <a:solidFill>
                  <a:srgbClr val="ff8000"/>
                </a:solidFill>
                <a:latin typeface="Ubuntu"/>
              </a:rPr>
              <a:t>CYBER</a:t>
            </a:r>
            <a:endParaRPr b="0" lang="en-AU" sz="3200" spc="-1" strike="noStrike">
              <a:solidFill>
                <a:srgbClr val="ff8000"/>
              </a:solidFill>
              <a:latin typeface="Ubuntu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AU" sz="4400" spc="-1" strike="noStrike">
                <a:latin typeface="Arial"/>
              </a:rPr>
              <a:t>Why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360000" y="2160000"/>
            <a:ext cx="9071640" cy="184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To blog and </a:t>
            </a:r>
            <a:r>
              <a:rPr b="0" lang="en-AU" sz="3200" spc="-1" strike="noStrike">
                <a:latin typeface="Arial"/>
              </a:rPr>
              <a:t>showcase </a:t>
            </a:r>
            <a:r>
              <a:rPr b="0" lang="en-AU" sz="3200" spc="-1" strike="noStrike">
                <a:latin typeface="Arial"/>
              </a:rPr>
              <a:t>my skills</a:t>
            </a:r>
            <a:endParaRPr b="0" lang="en-A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Be creative </a:t>
            </a:r>
            <a:r>
              <a:rPr b="0" lang="en-AU" sz="3200" spc="-1" strike="noStrike">
                <a:latin typeface="Arial"/>
              </a:rPr>
              <a:t>and </a:t>
            </a:r>
            <a:r>
              <a:rPr b="0" lang="en-AU" sz="3200" spc="-1" strike="noStrike">
                <a:latin typeface="Arial"/>
              </a:rPr>
              <a:t>experiment</a:t>
            </a:r>
            <a:endParaRPr b="0" lang="en-A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Let the </a:t>
            </a:r>
            <a:r>
              <a:rPr b="0" lang="en-AU" sz="3200" spc="-1" strike="noStrike">
                <a:latin typeface="Arial"/>
              </a:rPr>
              <a:t>industry </a:t>
            </a:r>
            <a:r>
              <a:rPr b="0" lang="en-AU" sz="3200" spc="-1" strike="noStrike">
                <a:latin typeface="Arial"/>
              </a:rPr>
              <a:t>know I am </a:t>
            </a:r>
            <a:r>
              <a:rPr b="0" lang="en-AU" sz="3200" spc="-1" strike="noStrike">
                <a:latin typeface="Arial"/>
              </a:rPr>
              <a:t>here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AU" sz="4400" spc="-1" strike="noStrike">
                <a:latin typeface="Arial"/>
              </a:rPr>
              <a:t>Home (index.html)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28" name="TextShape 3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2021-06-08T15:40:54Z</dcterms:created>
  <dc:creator/>
  <dc:description/>
  <dc:language>en-AU</dc:language>
  <cp:lastModifiedBy/>
  <dcterms:modified xsi:type="dcterms:W3CDTF">2021-06-08T20:23:20Z</dcterms:modified>
  <cp:revision>3</cp:revision>
  <dc:subject/>
  <dc:title>Portfolio</dc:title>
</cp:coreProperties>
</file>