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28.jpeg" ContentType="image/jpeg"/>
  <Override PartName="/ppt/media/image26.jpeg" ContentType="image/jpeg"/>
  <Override PartName="/ppt/media/image24.jpeg" ContentType="image/jpeg"/>
  <Override PartName="/ppt/media/image23.jpeg" ContentType="image/jpeg"/>
  <Override PartName="/ppt/media/image21.jpeg" ContentType="image/jpeg"/>
  <Override PartName="/ppt/media/image20.jpeg" ContentType="image/jpeg"/>
  <Override PartName="/ppt/media/image19.jpeg" ContentType="image/jpeg"/>
  <Override PartName="/ppt/media/image42.jpeg" ContentType="image/jpeg"/>
  <Override PartName="/ppt/media/image18.jpeg" ContentType="image/jpeg"/>
  <Override PartName="/ppt/media/image16.jpeg" ContentType="image/jpeg"/>
  <Override PartName="/ppt/media/image15.jpeg" ContentType="image/jpeg"/>
  <Override PartName="/ppt/media/image1.png" ContentType="image/png"/>
  <Override PartName="/ppt/media/image25.jpeg" ContentType="image/jpe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12.jpeg" ContentType="image/jpeg"/>
  <Override PartName="/ppt/media/image13.jpeg" ContentType="image/jpeg"/>
  <Override PartName="/ppt/media/image40.jpeg" ContentType="image/jpeg"/>
  <Override PartName="/ppt/media/image33.jpeg" ContentType="image/jpeg"/>
  <Override PartName="/ppt/media/image27.jpeg" ContentType="image/jpeg"/>
  <Override PartName="/ppt/media/image36.jpeg" ContentType="image/jpeg"/>
  <Override PartName="/ppt/media/image11.jpeg" ContentType="image/jpeg"/>
  <Override PartName="/ppt/media/image9.jpeg" ContentType="image/jpeg"/>
  <Override PartName="/ppt/media/image37.jpeg" ContentType="image/jpeg"/>
  <Override PartName="/ppt/media/image44.jpeg" ContentType="image/jpeg"/>
  <Override PartName="/ppt/media/image38.jpeg" ContentType="image/jpeg"/>
  <Override PartName="/ppt/media/image45.jpeg" ContentType="image/jpeg"/>
  <Override PartName="/ppt/media/image46.jpeg" ContentType="image/jpeg"/>
  <Override PartName="/ppt/media/image30.jpeg" ContentType="image/jpeg"/>
  <Override PartName="/ppt/media/image47.jpeg" ContentType="image/jpeg"/>
  <Override PartName="/ppt/media/image31.jpeg" ContentType="image/jpeg"/>
  <Override PartName="/ppt/media/image48.jpeg" ContentType="image/jpeg"/>
  <Override PartName="/ppt/media/image32.jpeg" ContentType="image/jpeg"/>
  <Override PartName="/ppt/media/image49.jpeg" ContentType="image/jpeg"/>
  <Override PartName="/ppt/media/image39.jpeg" ContentType="image/jpeg"/>
  <Override PartName="/ppt/media/image8.png" ContentType="image/png"/>
  <Override PartName="/ppt/media/image41.jpeg" ContentType="image/jpeg"/>
  <Override PartName="/ppt/media/image14.jpeg" ContentType="image/jpeg"/>
  <Override PartName="/ppt/media/image34.jpeg" ContentType="image/jpeg"/>
  <Override PartName="/ppt/media/image7.png" ContentType="image/png"/>
  <Override PartName="/ppt/media/image22.jpeg" ContentType="image/jpeg"/>
  <Override PartName="/ppt/media/image6.png" ContentType="image/png"/>
  <Override PartName="/ppt/media/image10.png" ContentType="image/png"/>
  <Override PartName="/ppt/media/image35.jpeg" ContentType="image/jpeg"/>
  <Override PartName="/ppt/media/image29.jpeg" ContentType="image/jpeg"/>
  <Override PartName="/ppt/media/image5.png" ContentType="image/png"/>
  <Override PartName="/ppt/media/image43.jpeg" ContentType="image/jpe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8920" cy="29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8920" cy="29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8920" cy="29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8920" cy="29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8920" cy="29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8920" cy="29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8920" cy="29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8920" cy="29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20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2772000" y="3043800"/>
            <a:ext cx="215964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3497040" y="13266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body"/>
          </p:nvPr>
        </p:nvSpPr>
        <p:spPr>
          <a:xfrm>
            <a:off x="200052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 type="body"/>
          </p:nvPr>
        </p:nvSpPr>
        <p:spPr>
          <a:xfrm>
            <a:off x="3497040" y="3043800"/>
            <a:ext cx="1424880" cy="15678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104000" y="4896000"/>
            <a:ext cx="439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18EC1DF-9882-4945-B2A1-1D03BF629EBB}" type="author"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fld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920" cy="64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7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6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8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8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8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8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jpeg"/><Relationship Id="rId3" Type="http://schemas.openxmlformats.org/officeDocument/2006/relationships/slideLayout" Target="../slideLayouts/slideLayout8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8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8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jpeg"/><Relationship Id="rId3" Type="http://schemas.openxmlformats.org/officeDocument/2006/relationships/slideLayout" Target="../slideLayouts/slideLayout8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jpeg"/><Relationship Id="rId3" Type="http://schemas.openxmlformats.org/officeDocument/2006/relationships/image" Target="../media/image45.jpeg"/><Relationship Id="rId4" Type="http://schemas.openxmlformats.org/officeDocument/2006/relationships/slideLayout" Target="../slideLayouts/slideLayout8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image" Target="../media/image47.jpeg"/><Relationship Id="rId3" Type="http://schemas.openxmlformats.org/officeDocument/2006/relationships/slideLayout" Target="../slideLayouts/slideLayout8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image" Target="../media/image49.jpeg"/><Relationship Id="rId3" Type="http://schemas.openxmlformats.org/officeDocument/2006/relationships/slideLayout" Target="../slideLayouts/slideLayout8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6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144000" y="3888000"/>
            <a:ext cx="2735280" cy="6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729fcf"/>
                </a:solidFill>
                <a:latin typeface="Ubuntu Mono"/>
                <a:ea typeface="DejaVu Sans"/>
              </a:rPr>
              <a:t>Portfolio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4249440" y="4680000"/>
            <a:ext cx="6909840" cy="6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729fcf"/>
                </a:solidFill>
                <a:latin typeface="Ubuntu Mono"/>
                <a:ea typeface="DejaVu Sans"/>
              </a:rPr>
              <a:t>Matt Rooney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7776000" y="134640"/>
            <a:ext cx="215928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2200" spc="-1" strike="noStrike">
                <a:solidFill>
                  <a:srgbClr val="ffffff"/>
                </a:solidFill>
                <a:latin typeface="Ubuntu Mono"/>
                <a:ea typeface="DejaVu Sans"/>
              </a:rPr>
              <a:t>&lt;cyber_emmjay&gt;</a:t>
            </a:r>
            <a:endParaRPr b="0" lang="en-AU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7859160" y="651240"/>
            <a:ext cx="1932480" cy="23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blog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2235240" y="792000"/>
            <a:ext cx="2444040" cy="4583160"/>
          </a:xfrm>
          <a:prstGeom prst="rect">
            <a:avLst/>
          </a:prstGeom>
          <a:ln>
            <a:noFill/>
          </a:ln>
        </p:spPr>
      </p:pic>
      <p:pic>
        <p:nvPicPr>
          <p:cNvPr id="356" name="" descr=""/>
          <p:cNvPicPr/>
          <p:nvPr/>
        </p:nvPicPr>
        <p:blipFill>
          <a:blip r:embed="rId2"/>
          <a:stretch/>
        </p:blipFill>
        <p:spPr>
          <a:xfrm>
            <a:off x="6705000" y="720360"/>
            <a:ext cx="3158640" cy="4679280"/>
          </a:xfrm>
          <a:prstGeom prst="rect">
            <a:avLst/>
          </a:prstGeom>
          <a:ln>
            <a:noFill/>
          </a:ln>
        </p:spPr>
      </p:pic>
      <p:sp>
        <p:nvSpPr>
          <p:cNvPr id="357" name="CustomShape 4"/>
          <p:cNvSpPr/>
          <p:nvPr/>
        </p:nvSpPr>
        <p:spPr>
          <a:xfrm>
            <a:off x="144000" y="1728000"/>
            <a:ext cx="208728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Blog post are pushed below the Sidebar Blog Nav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Font shrink to suit screen size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CustomShape 5"/>
          <p:cNvSpPr/>
          <p:nvPr/>
        </p:nvSpPr>
        <p:spPr>
          <a:xfrm>
            <a:off x="4968360" y="1462320"/>
            <a:ext cx="187128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359" name="CustomShape 6"/>
          <p:cNvSpPr/>
          <p:nvPr/>
        </p:nvSpPr>
        <p:spPr>
          <a:xfrm>
            <a:off x="4968360" y="1800000"/>
            <a:ext cx="187128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The sidebar is pushed to the top of the screen and popular post section is hidden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@ (800px)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.sec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3" name="" descr=""/>
          <p:cNvPicPr/>
          <p:nvPr/>
        </p:nvPicPr>
        <p:blipFill>
          <a:blip r:embed="rId1"/>
          <a:stretch/>
        </p:blipFill>
        <p:spPr>
          <a:xfrm>
            <a:off x="295200" y="792000"/>
            <a:ext cx="5896080" cy="4716000"/>
          </a:xfrm>
          <a:prstGeom prst="rect">
            <a:avLst/>
          </a:prstGeom>
          <a:ln>
            <a:noFill/>
          </a:ln>
        </p:spPr>
      </p:pic>
      <p:sp>
        <p:nvSpPr>
          <p:cNvPr id="364" name="CustomShape 4"/>
          <p:cNvSpPr/>
          <p:nvPr/>
        </p:nvSpPr>
        <p:spPr>
          <a:xfrm>
            <a:off x="6336000" y="936000"/>
            <a:ext cx="3527640" cy="43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Components: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Display:</a:t>
            </a:r>
            <a:r>
              <a:rPr b="0" lang="en-AU" sz="1500" spc="-1" strike="noStrike">
                <a:latin typeface="Arial"/>
              </a:rPr>
              <a:t>	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Simple &amp; Hidden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Content: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Hidden secret message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Hidden about me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Response: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nothing major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not a lot of content here yet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Future: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Add Form Input to allow 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challenge answers to be 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submitted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.sec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8" name="" descr=""/>
          <p:cNvPicPr/>
          <p:nvPr/>
        </p:nvPicPr>
        <p:blipFill>
          <a:blip r:embed="rId1"/>
          <a:stretch/>
        </p:blipFill>
        <p:spPr>
          <a:xfrm>
            <a:off x="144000" y="792000"/>
            <a:ext cx="2290320" cy="4577040"/>
          </a:xfrm>
          <a:prstGeom prst="rect">
            <a:avLst/>
          </a:prstGeom>
          <a:ln>
            <a:noFill/>
          </a:ln>
        </p:spPr>
      </p:pic>
      <p:pic>
        <p:nvPicPr>
          <p:cNvPr id="369" name="" descr=""/>
          <p:cNvPicPr/>
          <p:nvPr/>
        </p:nvPicPr>
        <p:blipFill>
          <a:blip r:embed="rId2"/>
          <a:stretch/>
        </p:blipFill>
        <p:spPr>
          <a:xfrm>
            <a:off x="4608000" y="594360"/>
            <a:ext cx="3202200" cy="4733280"/>
          </a:xfrm>
          <a:prstGeom prst="rect">
            <a:avLst/>
          </a:prstGeom>
          <a:ln>
            <a:noFill/>
          </a:ln>
        </p:spPr>
      </p:pic>
      <p:sp>
        <p:nvSpPr>
          <p:cNvPr id="370" name="CustomShape 4"/>
          <p:cNvSpPr/>
          <p:nvPr/>
        </p:nvSpPr>
        <p:spPr>
          <a:xfrm>
            <a:off x="2664000" y="2157840"/>
            <a:ext cx="1799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Response: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Reduced Font Size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7920000" y="2016000"/>
            <a:ext cx="1943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Response: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css Background: automatically resizes 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Footer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144000" y="1296000"/>
            <a:ext cx="6911640" cy="3670200"/>
          </a:xfrm>
          <a:prstGeom prst="rect">
            <a:avLst/>
          </a:prstGeom>
          <a:ln>
            <a:noFill/>
          </a:ln>
        </p:spPr>
      </p:pic>
      <p:sp>
        <p:nvSpPr>
          <p:cNvPr id="376" name="CustomShape 4"/>
          <p:cNvSpPr/>
          <p:nvPr/>
        </p:nvSpPr>
        <p:spPr>
          <a:xfrm>
            <a:off x="7056000" y="1008000"/>
            <a:ext cx="3024360" cy="41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Display: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Grid template columns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@1400px: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4 grids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Content: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- Our Mission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-Search Reddit or 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DuckGo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- Other Resources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- Follow Me (Socials)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- NavUp to Top 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Footers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0" name="" descr=""/>
          <p:cNvPicPr/>
          <p:nvPr/>
        </p:nvPicPr>
        <p:blipFill>
          <a:blip r:embed="rId1"/>
          <a:stretch/>
        </p:blipFill>
        <p:spPr>
          <a:xfrm>
            <a:off x="363600" y="792000"/>
            <a:ext cx="1867680" cy="4733640"/>
          </a:xfrm>
          <a:prstGeom prst="rect">
            <a:avLst/>
          </a:prstGeom>
          <a:ln>
            <a:noFill/>
          </a:ln>
        </p:spPr>
      </p:pic>
      <p:pic>
        <p:nvPicPr>
          <p:cNvPr id="381" name="" descr=""/>
          <p:cNvPicPr/>
          <p:nvPr/>
        </p:nvPicPr>
        <p:blipFill>
          <a:blip r:embed="rId2"/>
          <a:stretch/>
        </p:blipFill>
        <p:spPr>
          <a:xfrm>
            <a:off x="4824000" y="792000"/>
            <a:ext cx="3091680" cy="4607280"/>
          </a:xfrm>
          <a:prstGeom prst="rect">
            <a:avLst/>
          </a:prstGeom>
          <a:ln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2304000" y="1296000"/>
            <a:ext cx="24476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Response: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800px: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single column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383" name="CustomShape 5"/>
          <p:cNvSpPr/>
          <p:nvPr/>
        </p:nvSpPr>
        <p:spPr>
          <a:xfrm>
            <a:off x="7992000" y="1253520"/>
            <a:ext cx="20156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Response: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1400px: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dual column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 Nav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432000" y="792000"/>
            <a:ext cx="3311280" cy="4730040"/>
          </a:xfrm>
          <a:prstGeom prst="rect">
            <a:avLst/>
          </a:prstGeom>
          <a:ln>
            <a:noFill/>
          </a:ln>
        </p:spPr>
      </p:pic>
      <p:sp>
        <p:nvSpPr>
          <p:cNvPr id="388" name="CustomShape 4"/>
          <p:cNvSpPr/>
          <p:nvPr/>
        </p:nvSpPr>
        <p:spPr>
          <a:xfrm>
            <a:off x="4104000" y="1152000"/>
            <a:ext cx="45356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Display: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Collapse Site Nav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Hamburger Nav Button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Flex direction column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@800px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	</a:t>
            </a:r>
            <a:r>
              <a:rPr b="0" lang="en-AU" sz="1800" spc="-1" strike="noStrike"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home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403200" y="1440000"/>
            <a:ext cx="5183640" cy="3239640"/>
          </a:xfrm>
          <a:prstGeom prst="rect">
            <a:avLst/>
          </a:prstGeom>
          <a:ln>
            <a:noFill/>
          </a:ln>
        </p:spPr>
      </p:pic>
      <p:pic>
        <p:nvPicPr>
          <p:cNvPr id="391" name="" descr=""/>
          <p:cNvPicPr/>
          <p:nvPr/>
        </p:nvPicPr>
        <p:blipFill>
          <a:blip r:embed="rId2"/>
          <a:stretch/>
        </p:blipFill>
        <p:spPr>
          <a:xfrm>
            <a:off x="6318000" y="1368000"/>
            <a:ext cx="2969640" cy="3959640"/>
          </a:xfrm>
          <a:prstGeom prst="rect">
            <a:avLst/>
          </a:prstGeom>
          <a:ln>
            <a:noFill/>
          </a:ln>
        </p:spPr>
      </p:pic>
      <p:sp>
        <p:nvSpPr>
          <p:cNvPr id="392" name="CustomShape 2"/>
          <p:cNvSpPr/>
          <p:nvPr/>
        </p:nvSpPr>
        <p:spPr>
          <a:xfrm>
            <a:off x="360000" y="864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Desktop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6192000" y="877680"/>
            <a:ext cx="201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 Pro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home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504000" y="1152000"/>
            <a:ext cx="2980440" cy="3959640"/>
          </a:xfrm>
          <a:prstGeom prst="rect">
            <a:avLst/>
          </a:prstGeom>
          <a:ln>
            <a:noFill/>
          </a:ln>
        </p:spPr>
      </p:pic>
      <p:sp>
        <p:nvSpPr>
          <p:cNvPr id="396" name="CustomShape 2"/>
          <p:cNvSpPr/>
          <p:nvPr/>
        </p:nvSpPr>
        <p:spPr>
          <a:xfrm>
            <a:off x="576000" y="719280"/>
            <a:ext cx="25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2"/>
          <a:stretch/>
        </p:blipFill>
        <p:spPr>
          <a:xfrm>
            <a:off x="6322320" y="1224000"/>
            <a:ext cx="2224440" cy="3959640"/>
          </a:xfrm>
          <a:prstGeom prst="rect">
            <a:avLst/>
          </a:prstGeom>
          <a:ln>
            <a:noFill/>
          </a:ln>
        </p:spPr>
      </p:pic>
      <p:sp>
        <p:nvSpPr>
          <p:cNvPr id="398" name="CustomShape 3"/>
          <p:cNvSpPr/>
          <p:nvPr/>
        </p:nvSpPr>
        <p:spPr>
          <a:xfrm>
            <a:off x="6336000" y="792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iPhone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bios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60000" y="864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Desktop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6192000" y="877680"/>
            <a:ext cx="201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 Pro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576000" y="1656000"/>
            <a:ext cx="5183640" cy="3239640"/>
          </a:xfrm>
          <a:prstGeom prst="rect">
            <a:avLst/>
          </a:prstGeom>
          <a:ln>
            <a:noFill/>
          </a:ln>
        </p:spPr>
      </p:pic>
      <p:pic>
        <p:nvPicPr>
          <p:cNvPr id="403" name="" descr=""/>
          <p:cNvPicPr/>
          <p:nvPr/>
        </p:nvPicPr>
        <p:blipFill>
          <a:blip r:embed="rId2"/>
          <a:stretch/>
        </p:blipFill>
        <p:spPr>
          <a:xfrm>
            <a:off x="6318000" y="1368000"/>
            <a:ext cx="29696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bios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576000" y="719280"/>
            <a:ext cx="25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6336000" y="792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iPhone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07" name="" descr=""/>
          <p:cNvPicPr/>
          <p:nvPr/>
        </p:nvPicPr>
        <p:blipFill>
          <a:blip r:embed="rId1"/>
          <a:stretch/>
        </p:blipFill>
        <p:spPr>
          <a:xfrm>
            <a:off x="982800" y="1224000"/>
            <a:ext cx="2976840" cy="3959640"/>
          </a:xfrm>
          <a:prstGeom prst="rect">
            <a:avLst/>
          </a:prstGeom>
          <a:ln>
            <a:noFill/>
          </a:ln>
        </p:spPr>
      </p:pic>
      <p:pic>
        <p:nvPicPr>
          <p:cNvPr id="408" name="" descr=""/>
          <p:cNvPicPr/>
          <p:nvPr/>
        </p:nvPicPr>
        <p:blipFill>
          <a:blip r:embed="rId2"/>
          <a:stretch/>
        </p:blipFill>
        <p:spPr>
          <a:xfrm>
            <a:off x="6192000" y="1224000"/>
            <a:ext cx="22316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Design Process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224000" y="1080000"/>
            <a:ext cx="856728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Research 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–  Look at some beautiful websites for inspiration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Refresh 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–  Take breaks often, hit the coffee early not late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Wireframe 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–  Mock up some designs in balsamiq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Run-Wit-It 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–  Hit the code and build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Brickwall 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–  GoogleFu for guides, tuts and stack overflow Q/A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Experiment 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–  Throw a spanner in the works - the Break-It/Fix-It model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Decision 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–  What do we have for dinner this evening...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Rinse-Repeat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–  Move to the next line and start again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blog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360000" y="864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Desktop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6192000" y="877680"/>
            <a:ext cx="201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 Pro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12" name="" descr=""/>
          <p:cNvPicPr/>
          <p:nvPr/>
        </p:nvPicPr>
        <p:blipFill>
          <a:blip r:embed="rId1"/>
          <a:stretch/>
        </p:blipFill>
        <p:spPr>
          <a:xfrm>
            <a:off x="504000" y="1512000"/>
            <a:ext cx="5183640" cy="3239640"/>
          </a:xfrm>
          <a:prstGeom prst="rect">
            <a:avLst/>
          </a:prstGeom>
          <a:ln>
            <a:noFill/>
          </a:ln>
        </p:spPr>
      </p:pic>
      <p:pic>
        <p:nvPicPr>
          <p:cNvPr id="413" name="" descr=""/>
          <p:cNvPicPr/>
          <p:nvPr/>
        </p:nvPicPr>
        <p:blipFill>
          <a:blip r:embed="rId2"/>
          <a:stretch/>
        </p:blipFill>
        <p:spPr>
          <a:xfrm>
            <a:off x="6336000" y="1296000"/>
            <a:ext cx="29732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blog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576000" y="719280"/>
            <a:ext cx="25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6336000" y="792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iPhone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1"/>
          <a:stretch/>
        </p:blipFill>
        <p:spPr>
          <a:xfrm>
            <a:off x="648000" y="1152000"/>
            <a:ext cx="2980440" cy="3959640"/>
          </a:xfrm>
          <a:prstGeom prst="rect">
            <a:avLst/>
          </a:prstGeom>
          <a:ln>
            <a:noFill/>
          </a:ln>
        </p:spPr>
      </p:pic>
      <p:pic>
        <p:nvPicPr>
          <p:cNvPr id="418" name="" descr=""/>
          <p:cNvPicPr/>
          <p:nvPr/>
        </p:nvPicPr>
        <p:blipFill>
          <a:blip r:embed="rId2"/>
          <a:stretch/>
        </p:blipFill>
        <p:spPr>
          <a:xfrm>
            <a:off x="6418800" y="1152000"/>
            <a:ext cx="22208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.sec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360000" y="864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Desktop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6192000" y="877680"/>
            <a:ext cx="201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 Pro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22" name="" descr=""/>
          <p:cNvPicPr/>
          <p:nvPr/>
        </p:nvPicPr>
        <p:blipFill>
          <a:blip r:embed="rId1"/>
          <a:stretch/>
        </p:blipFill>
        <p:spPr>
          <a:xfrm>
            <a:off x="432000" y="1440000"/>
            <a:ext cx="5183640" cy="3239640"/>
          </a:xfrm>
          <a:prstGeom prst="rect">
            <a:avLst/>
          </a:prstGeom>
          <a:ln>
            <a:noFill/>
          </a:ln>
        </p:spPr>
      </p:pic>
      <p:pic>
        <p:nvPicPr>
          <p:cNvPr id="423" name="" descr=""/>
          <p:cNvPicPr/>
          <p:nvPr/>
        </p:nvPicPr>
        <p:blipFill>
          <a:blip r:embed="rId2"/>
          <a:stretch/>
        </p:blipFill>
        <p:spPr>
          <a:xfrm>
            <a:off x="6336000" y="1296000"/>
            <a:ext cx="29624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.sec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576000" y="719280"/>
            <a:ext cx="25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6336000" y="792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iPhone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648000" y="1224000"/>
            <a:ext cx="2966040" cy="3959640"/>
          </a:xfrm>
          <a:prstGeom prst="rect">
            <a:avLst/>
          </a:prstGeom>
          <a:ln>
            <a:noFill/>
          </a:ln>
        </p:spPr>
      </p:pic>
      <p:pic>
        <p:nvPicPr>
          <p:cNvPr id="428" name="" descr=""/>
          <p:cNvPicPr/>
          <p:nvPr/>
        </p:nvPicPr>
        <p:blipFill>
          <a:blip r:embed="rId2"/>
          <a:stretch/>
        </p:blipFill>
        <p:spPr>
          <a:xfrm>
            <a:off x="6411600" y="1224000"/>
            <a:ext cx="22280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nav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4104000" y="877680"/>
            <a:ext cx="25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7560000" y="87768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iPhone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32" name="" descr=""/>
          <p:cNvPicPr/>
          <p:nvPr/>
        </p:nvPicPr>
        <p:blipFill>
          <a:blip r:embed="rId1"/>
          <a:stretch/>
        </p:blipFill>
        <p:spPr>
          <a:xfrm>
            <a:off x="7560000" y="1296000"/>
            <a:ext cx="2213640" cy="3959640"/>
          </a:xfrm>
          <a:prstGeom prst="rect">
            <a:avLst/>
          </a:prstGeom>
          <a:ln>
            <a:noFill/>
          </a:ln>
        </p:spPr>
      </p:pic>
      <p:pic>
        <p:nvPicPr>
          <p:cNvPr id="433" name="" descr=""/>
          <p:cNvPicPr/>
          <p:nvPr/>
        </p:nvPicPr>
        <p:blipFill>
          <a:blip r:embed="rId2"/>
          <a:stretch/>
        </p:blipFill>
        <p:spPr>
          <a:xfrm>
            <a:off x="4032000" y="1296000"/>
            <a:ext cx="2962440" cy="3959640"/>
          </a:xfrm>
          <a:prstGeom prst="rect">
            <a:avLst/>
          </a:prstGeom>
          <a:ln>
            <a:noFill/>
          </a:ln>
        </p:spPr>
      </p:pic>
      <p:sp>
        <p:nvSpPr>
          <p:cNvPr id="434" name="CustomShape 4"/>
          <p:cNvSpPr/>
          <p:nvPr/>
        </p:nvSpPr>
        <p:spPr>
          <a:xfrm>
            <a:off x="432000" y="864000"/>
            <a:ext cx="201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 Pro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35" name="" descr=""/>
          <p:cNvPicPr/>
          <p:nvPr/>
        </p:nvPicPr>
        <p:blipFill>
          <a:blip r:embed="rId3"/>
          <a:stretch/>
        </p:blipFill>
        <p:spPr>
          <a:xfrm>
            <a:off x="475200" y="1296000"/>
            <a:ext cx="29804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footer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360000" y="864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Desktop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6192000" y="877680"/>
            <a:ext cx="201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 Pro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1"/>
          <a:stretch/>
        </p:blipFill>
        <p:spPr>
          <a:xfrm>
            <a:off x="432000" y="1440000"/>
            <a:ext cx="5183640" cy="3239640"/>
          </a:xfrm>
          <a:prstGeom prst="rect">
            <a:avLst/>
          </a:prstGeom>
          <a:ln>
            <a:noFill/>
          </a:ln>
        </p:spPr>
      </p:pic>
      <p:pic>
        <p:nvPicPr>
          <p:cNvPr id="440" name="" descr=""/>
          <p:cNvPicPr/>
          <p:nvPr/>
        </p:nvPicPr>
        <p:blipFill>
          <a:blip r:embed="rId2"/>
          <a:stretch/>
        </p:blipFill>
        <p:spPr>
          <a:xfrm>
            <a:off x="6321600" y="1296000"/>
            <a:ext cx="29660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latin typeface="Arial"/>
              </a:rPr>
              <a:t>Website | footer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576000" y="719280"/>
            <a:ext cx="251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iPad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6336000" y="792000"/>
            <a:ext cx="223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iPhone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1"/>
          <a:stretch/>
        </p:blipFill>
        <p:spPr>
          <a:xfrm>
            <a:off x="698400" y="1152000"/>
            <a:ext cx="2973240" cy="3959640"/>
          </a:xfrm>
          <a:prstGeom prst="rect">
            <a:avLst/>
          </a:prstGeom>
          <a:ln>
            <a:noFill/>
          </a:ln>
        </p:spPr>
      </p:pic>
      <p:pic>
        <p:nvPicPr>
          <p:cNvPr id="445" name="" descr=""/>
          <p:cNvPicPr/>
          <p:nvPr/>
        </p:nvPicPr>
        <p:blipFill>
          <a:blip r:embed="rId2"/>
          <a:stretch/>
        </p:blipFill>
        <p:spPr>
          <a:xfrm>
            <a:off x="6408000" y="1138320"/>
            <a:ext cx="222804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Visual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1224000" y="1080000"/>
            <a:ext cx="760068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Theme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I want to learn to hack so Hacker vibes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Dark theme / White text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Accessible colours used to distinguish objects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Content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Each page unique with display type of content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Responsive (best I can get for now)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Layout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Shared Nav &amp; Footer for all pages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Function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Some JavaScript and jQuery used: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Carousel and its Response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- Nav Toggle Collapse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	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Sitemap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139680" y="783360"/>
            <a:ext cx="5475600" cy="4771440"/>
          </a:xfrm>
          <a:prstGeom prst="rect">
            <a:avLst/>
          </a:prstGeom>
          <a:ln>
            <a:noFill/>
          </a:ln>
        </p:spPr>
      </p:pic>
      <p:sp>
        <p:nvSpPr>
          <p:cNvPr id="319" name="CustomShape 2"/>
          <p:cNvSpPr/>
          <p:nvPr/>
        </p:nvSpPr>
        <p:spPr>
          <a:xfrm>
            <a:off x="5688000" y="1558080"/>
            <a:ext cx="395928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Four Pages: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Home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index.html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Bio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pages/bio.html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Blog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pages/blog.html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Secret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pages/secret.html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home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432000" y="791640"/>
            <a:ext cx="5789160" cy="4607640"/>
          </a:xfrm>
          <a:prstGeom prst="rect">
            <a:avLst/>
          </a:prstGeom>
          <a:ln>
            <a:noFill/>
          </a:ln>
        </p:spPr>
      </p:pic>
      <p:sp>
        <p:nvSpPr>
          <p:cNvPr id="324" name="CustomShape 4"/>
          <p:cNvSpPr/>
          <p:nvPr/>
        </p:nvSpPr>
        <p:spPr>
          <a:xfrm>
            <a:off x="6408000" y="1080000"/>
            <a:ext cx="316728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Components: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Site: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css background img (hacker) 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4 button/anchors  - row large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Content: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code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cloud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cyber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about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Containers response: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1400px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width: 75%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800px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width: 85%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home 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216000" y="1097640"/>
            <a:ext cx="2186280" cy="3869640"/>
          </a:xfrm>
          <a:prstGeom prst="rect">
            <a:avLst/>
          </a:prstGeom>
          <a:ln>
            <a:noFill/>
          </a:ln>
        </p:spPr>
      </p:pic>
      <p:pic>
        <p:nvPicPr>
          <p:cNvPr id="329" name="" descr=""/>
          <p:cNvPicPr/>
          <p:nvPr/>
        </p:nvPicPr>
        <p:blipFill>
          <a:blip r:embed="rId2"/>
          <a:stretch/>
        </p:blipFill>
        <p:spPr>
          <a:xfrm>
            <a:off x="4896000" y="947520"/>
            <a:ext cx="2842200" cy="4235760"/>
          </a:xfrm>
          <a:prstGeom prst="rect">
            <a:avLst/>
          </a:prstGeom>
          <a:ln>
            <a:noFill/>
          </a:ln>
        </p:spPr>
      </p:pic>
      <p:sp>
        <p:nvSpPr>
          <p:cNvPr id="330" name="CustomShape 4"/>
          <p:cNvSpPr/>
          <p:nvPr/>
        </p:nvSpPr>
        <p:spPr>
          <a:xfrm>
            <a:off x="3240000" y="1093680"/>
            <a:ext cx="863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Mobile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8424000" y="1021680"/>
            <a:ext cx="863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Tablet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2" name="CustomShape 6"/>
          <p:cNvSpPr/>
          <p:nvPr/>
        </p:nvSpPr>
        <p:spPr>
          <a:xfrm>
            <a:off x="7848000" y="1536840"/>
            <a:ext cx="2159280" cy="35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Main Site: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button row large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Content: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containers: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width expands 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text shrinks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800px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width: 85%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3" name="CustomShape 7"/>
          <p:cNvSpPr/>
          <p:nvPr/>
        </p:nvSpPr>
        <p:spPr>
          <a:xfrm>
            <a:off x="2448000" y="1584000"/>
            <a:ext cx="2591280" cy="28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Main Site: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responsively shrinks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button: column, small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Content: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containers: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width: 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text shrinks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bios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504000" y="792000"/>
            <a:ext cx="5903280" cy="4725720"/>
          </a:xfrm>
          <a:prstGeom prst="rect">
            <a:avLst/>
          </a:prstGeom>
          <a:ln>
            <a:noFill/>
          </a:ln>
        </p:spPr>
      </p:pic>
      <p:sp>
        <p:nvSpPr>
          <p:cNvPr id="338" name="CustomShape 4"/>
          <p:cNvSpPr/>
          <p:nvPr/>
        </p:nvSpPr>
        <p:spPr>
          <a:xfrm>
            <a:off x="6480360" y="864000"/>
            <a:ext cx="3311280" cy="28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Components: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Display: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Gallery/Carousel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Content: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Resume – Download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GitHub – Link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LinkedIn – Link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Filler #1 (empty)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Filler #2 (empty)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Response: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Max 3 Items displayed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bios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432000" y="864000"/>
            <a:ext cx="2231280" cy="4474440"/>
          </a:xfrm>
          <a:prstGeom prst="rect">
            <a:avLst/>
          </a:prstGeom>
          <a:ln>
            <a:noFill/>
          </a:ln>
        </p:spPr>
      </p:pic>
      <p:pic>
        <p:nvPicPr>
          <p:cNvPr id="343" name="" descr=""/>
          <p:cNvPicPr/>
          <p:nvPr/>
        </p:nvPicPr>
        <p:blipFill>
          <a:blip r:embed="rId2"/>
          <a:stretch/>
        </p:blipFill>
        <p:spPr>
          <a:xfrm>
            <a:off x="4955760" y="792000"/>
            <a:ext cx="3035520" cy="4531680"/>
          </a:xfrm>
          <a:prstGeom prst="rect">
            <a:avLst/>
          </a:prstGeom>
          <a:ln>
            <a:noFill/>
          </a:ln>
        </p:spPr>
      </p:pic>
      <p:sp>
        <p:nvSpPr>
          <p:cNvPr id="344" name="CustomShape 4"/>
          <p:cNvSpPr/>
          <p:nvPr/>
        </p:nvSpPr>
        <p:spPr>
          <a:xfrm>
            <a:off x="2736000" y="2220480"/>
            <a:ext cx="187128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Carousel: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1 item only displayed on small screen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(320px)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7992000" y="2232000"/>
            <a:ext cx="1871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Carousel: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2 items displayed on medium screen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  <a:ea typeface="DejaVu Sans"/>
              </a:rPr>
              <a:t>(640px)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144000" y="72000"/>
            <a:ext cx="953892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  <a:ea typeface="DejaVu Sans"/>
              </a:rPr>
              <a:t>Wireframe | blog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288000" y="785520"/>
            <a:ext cx="5111280" cy="4685760"/>
          </a:xfrm>
          <a:prstGeom prst="rect">
            <a:avLst/>
          </a:prstGeom>
          <a:ln>
            <a:noFill/>
          </a:ln>
        </p:spPr>
      </p:pic>
      <p:sp>
        <p:nvSpPr>
          <p:cNvPr id="350" name="CustomShape 4"/>
          <p:cNvSpPr/>
          <p:nvPr/>
        </p:nvSpPr>
        <p:spPr>
          <a:xfrm>
            <a:off x="5400000" y="1872000"/>
            <a:ext cx="431928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5"/>
          <p:cNvSpPr/>
          <p:nvPr/>
        </p:nvSpPr>
        <p:spPr>
          <a:xfrm>
            <a:off x="5616000" y="1008000"/>
            <a:ext cx="4175640" cy="36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Components: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Display: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Grid template columns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70% Main Content / 30% Sidebar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5 blogs per page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Content: 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Main: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Linux, Git, HTML, CSS, WebDev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Side: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Category/Blog nav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Popular post</a:t>
            </a:r>
            <a:r>
              <a:rPr b="0" lang="en-AU" sz="1500" spc="-1" strike="noStrike">
                <a:latin typeface="Arial"/>
              </a:rPr>
              <a:t>	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Response: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500" spc="-1" strike="noStrike">
                <a:latin typeface="Arial"/>
              </a:rPr>
              <a:t>	</a:t>
            </a:r>
            <a:r>
              <a:rPr b="0" lang="en-AU" sz="1500" spc="-1" strike="noStrike">
                <a:latin typeface="Arial"/>
              </a:rPr>
              <a:t>Shows all content, and sidebar content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2021-06-08T15:40:54Z</dcterms:created>
  <dc:creator/>
  <dc:description/>
  <dc:language>en-AU</dc:language>
  <cp:lastModifiedBy/>
  <dcterms:modified xsi:type="dcterms:W3CDTF">2021-06-11T13:15:42Z</dcterms:modified>
  <cp:revision>12</cp:revision>
  <dc:subject/>
  <dc:title>Portfolio</dc:title>
</cp:coreProperties>
</file>