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7.jpeg" ContentType="image/jpeg"/>
  <Override PartName="/ppt/media/image11.jpeg" ContentType="image/jpeg"/>
  <Override PartName="/ppt/media/image9.jpeg" ContentType="image/jpeg"/>
  <Override PartName="/ppt/media/image6.jpeg" ContentType="image/jpeg"/>
  <Override PartName="/ppt/media/image10.jpeg" ContentType="image/jpeg"/>
  <Override PartName="/ppt/media/image8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16.jpeg" ContentType="image/jpeg"/>
  <Override PartName="/ppt/media/image14.jpeg" ContentType="image/jpeg"/>
  <Override PartName="/ppt/media/image2.png" ContentType="image/png"/>
  <Override PartName="/ppt/media/image1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0D6517E-4357-45AA-87A3-5F9970A8E126}" type="author">
              <a:rPr b="0" lang="en-AU" sz="1800" spc="-1" strike="noStrike">
                <a:latin typeface="Arial"/>
              </a:rPr>
              <a:t> </a:t>
            </a:fld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</a:t>
            </a:r>
            <a:r>
              <a:rPr b="0" lang="en-AU" sz="1800" spc="-1" strike="noStrike">
                <a:latin typeface="Arial"/>
              </a:rPr>
              <a:t>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</a:t>
            </a:r>
            <a:r>
              <a:rPr b="0" lang="en-AU" sz="1800" spc="-1" strike="noStrike">
                <a:latin typeface="Arial"/>
              </a:rPr>
              <a:t>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4000" y="3888000"/>
            <a:ext cx="273600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Portfolio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249440" y="4680000"/>
            <a:ext cx="691056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Ma</a:t>
            </a:r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tt </a:t>
            </a:r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Ro</a:t>
            </a:r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on</a:t>
            </a:r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ey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7776000" y="134640"/>
            <a:ext cx="2160000" cy="36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2200" spc="-1" strike="noStrike">
                <a:latin typeface="Ubuntu Mono"/>
              </a:rPr>
              <a:t>&lt;</a:t>
            </a:r>
            <a:r>
              <a:rPr b="0" lang="en-AU" sz="2200" spc="-1" strike="noStrike">
                <a:latin typeface="Ubuntu Mono"/>
              </a:rPr>
              <a:t>c</a:t>
            </a:r>
            <a:r>
              <a:rPr b="0" lang="en-AU" sz="2200" spc="-1" strike="noStrike">
                <a:latin typeface="Ubuntu Mono"/>
              </a:rPr>
              <a:t>y</a:t>
            </a:r>
            <a:r>
              <a:rPr b="0" lang="en-AU" sz="2200" spc="-1" strike="noStrike">
                <a:latin typeface="Ubuntu Mono"/>
              </a:rPr>
              <a:t>b</a:t>
            </a:r>
            <a:r>
              <a:rPr b="0" lang="en-AU" sz="2200" spc="-1" strike="noStrike">
                <a:latin typeface="Ubuntu Mono"/>
              </a:rPr>
              <a:t>e</a:t>
            </a:r>
            <a:r>
              <a:rPr b="0" lang="en-AU" sz="2200" spc="-1" strike="noStrike">
                <a:latin typeface="Ubuntu Mono"/>
              </a:rPr>
              <a:t>r</a:t>
            </a:r>
            <a:r>
              <a:rPr b="0" lang="en-AU" sz="2200" spc="-1" strike="noStrike">
                <a:latin typeface="Ubuntu Mono"/>
              </a:rPr>
              <a:t>_</a:t>
            </a:r>
            <a:r>
              <a:rPr b="0" lang="en-AU" sz="2200" spc="-1" strike="noStrike">
                <a:latin typeface="Ubuntu Mono"/>
              </a:rPr>
              <a:t>e</a:t>
            </a:r>
            <a:r>
              <a:rPr b="0" lang="en-AU" sz="2200" spc="-1" strike="noStrike">
                <a:latin typeface="Ubuntu Mono"/>
              </a:rPr>
              <a:t>m</a:t>
            </a:r>
            <a:r>
              <a:rPr b="0" lang="en-AU" sz="2200" spc="-1" strike="noStrike">
                <a:latin typeface="Ubuntu Mono"/>
              </a:rPr>
              <a:t>m</a:t>
            </a:r>
            <a:r>
              <a:rPr b="0" lang="en-AU" sz="2200" spc="-1" strike="noStrike">
                <a:latin typeface="Ubuntu Mono"/>
              </a:rPr>
              <a:t>j</a:t>
            </a:r>
            <a:r>
              <a:rPr b="0" lang="en-AU" sz="2200" spc="-1" strike="noStrike">
                <a:latin typeface="Ubuntu Mono"/>
              </a:rPr>
              <a:t>a</a:t>
            </a:r>
            <a:r>
              <a:rPr b="0" lang="en-AU" sz="2200" spc="-1" strike="noStrike">
                <a:latin typeface="Ubuntu Mono"/>
              </a:rPr>
              <a:t>y</a:t>
            </a:r>
            <a:r>
              <a:rPr b="0" lang="en-AU" sz="2200" spc="-1" strike="noStrike">
                <a:latin typeface="Ubuntu Mono"/>
              </a:rPr>
              <a:t>&gt;</a:t>
            </a:r>
            <a:endParaRPr b="0" lang="en-AU" sz="2200" spc="-1" strike="noStrike"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&amp; Tablet &gt;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235240" y="792000"/>
            <a:ext cx="2444760" cy="45838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840000" y="792000"/>
            <a:ext cx="3159360" cy="4680000"/>
          </a:xfrm>
          <a:prstGeom prst="rect">
            <a:avLst/>
          </a:prstGeom>
          <a:ln>
            <a:noFill/>
          </a:ln>
        </p:spPr>
      </p:pic>
      <p:sp>
        <p:nvSpPr>
          <p:cNvPr id="162" name="TextShape 4"/>
          <p:cNvSpPr txBox="1"/>
          <p:nvPr/>
        </p:nvSpPr>
        <p:spPr>
          <a:xfrm>
            <a:off x="144000" y="1728000"/>
            <a:ext cx="2088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The sidebar is pushed to the top of the screen </a:t>
            </a:r>
            <a:br/>
            <a:br/>
            <a:br/>
            <a:br/>
            <a:r>
              <a:rPr b="0" lang="en-AU" sz="1800" spc="-1" strike="noStrike">
                <a:latin typeface="Arial"/>
              </a:rPr>
              <a:t>Blog post are then nested below Sidebar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5040000" y="2253960"/>
            <a:ext cx="1872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The popular post section is hidden on small to medium screen sizes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Desktop &gt; Secret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95200" y="792000"/>
            <a:ext cx="5896800" cy="47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&amp; Tablet &gt; Secret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512000" y="822240"/>
            <a:ext cx="2291040" cy="45777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688000" y="738000"/>
            <a:ext cx="3202920" cy="47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&amp; Tablet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3600" y="792000"/>
            <a:ext cx="1868400" cy="473436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824000" y="792000"/>
            <a:ext cx="3092400" cy="46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Desktop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5640" y="936000"/>
            <a:ext cx="7920360" cy="420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&gt; Nav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3312000" cy="47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D</a:t>
            </a:r>
            <a:r>
              <a:rPr b="0" lang="en-AU" sz="4400" spc="-1" strike="noStrike">
                <a:latin typeface="Arial"/>
              </a:rPr>
              <a:t>es</a:t>
            </a:r>
            <a:r>
              <a:rPr b="0" lang="en-AU" sz="4400" spc="-1" strike="noStrike">
                <a:latin typeface="Arial"/>
              </a:rPr>
              <a:t>ig</a:t>
            </a:r>
            <a:r>
              <a:rPr b="0" lang="en-AU" sz="4400" spc="-1" strike="noStrike">
                <a:latin typeface="Arial"/>
              </a:rPr>
              <a:t>n </a:t>
            </a:r>
            <a:r>
              <a:rPr b="0" lang="en-AU" sz="4400" spc="-1" strike="noStrike">
                <a:latin typeface="Arial"/>
              </a:rPr>
              <a:t>Pr</a:t>
            </a:r>
            <a:r>
              <a:rPr b="0" lang="en-AU" sz="4400" spc="-1" strike="noStrike">
                <a:latin typeface="Arial"/>
              </a:rPr>
              <a:t>oc</a:t>
            </a:r>
            <a:r>
              <a:rPr b="0" lang="en-AU" sz="4400" spc="-1" strike="noStrike">
                <a:latin typeface="Arial"/>
              </a:rPr>
              <a:t>es</a:t>
            </a:r>
            <a:r>
              <a:rPr b="0" lang="en-AU" sz="4400" spc="-1" strike="noStrike">
                <a:latin typeface="Arial"/>
              </a:rPr>
              <a:t>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224000" y="1080000"/>
            <a:ext cx="856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  <a:ea typeface="Noto Sans CJK SC"/>
              </a:rPr>
              <a:t>Research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</a:t>
            </a:r>
            <a:r>
              <a:rPr b="0" lang="en-AU" sz="1800" spc="-1" strike="noStrike">
                <a:latin typeface="Arial"/>
              </a:rPr>
              <a:t>Google-Fu beautiful websites for inspiration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Refresh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Take breaks often, hit the coffee early not late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Wireframe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Mock up some designs in balsamiq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Run-Wit-It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Hit the code and build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Brickwall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GoogleFu for guides, tuts and stackoverflow answers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Experiment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Throw a spanner in the works just for kicks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Decision 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What do I want for dinner...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Noto Sans CJK SC"/>
              </a:rPr>
              <a:t>Rinse-Repeat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–  Move to the next line and start again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Visual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224000" y="1080000"/>
            <a:ext cx="760140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Theme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I want to learn to hack so Hacker vibes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Dark theme / White text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Accessible colours used to distinguish objects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Content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Each page unique with display type of content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Responsive (best I can get for now)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Layout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- Shared Nav &amp; Footer for all pages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latin typeface="Arial"/>
                <a:ea typeface="Noto Sans CJK SC"/>
              </a:rPr>
              <a:t>	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Sitemap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39680" y="783360"/>
            <a:ext cx="5476320" cy="477216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5688000" y="1558080"/>
            <a:ext cx="3960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Four Pages: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Home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index.html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Bio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pages/bio.html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Blog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pages/blog.html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Secret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pages/secret.html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Desktop &gt; Home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32000" y="791640"/>
            <a:ext cx="5789880" cy="4608360"/>
          </a:xfrm>
          <a:prstGeom prst="rect">
            <a:avLst/>
          </a:prstGeom>
          <a:ln>
            <a:noFill/>
          </a:ln>
        </p:spPr>
      </p:pic>
      <p:sp>
        <p:nvSpPr>
          <p:cNvPr id="130" name="TextShape 4"/>
          <p:cNvSpPr txBox="1"/>
          <p:nvPr/>
        </p:nvSpPr>
        <p:spPr>
          <a:xfrm>
            <a:off x="6408000" y="1080000"/>
            <a:ext cx="3168000" cy="411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Components:</a:t>
            </a:r>
            <a:endParaRPr b="0" lang="en-AU" sz="1500" spc="-1" strike="noStrike">
              <a:latin typeface="Arial"/>
            </a:endParaRPr>
          </a:p>
          <a:p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Site: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css background img (hacker) 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4 button/anchors  - row large</a:t>
            </a:r>
            <a:endParaRPr b="0" lang="en-AU" sz="1500" spc="-1" strike="noStrike">
              <a:latin typeface="Arial"/>
            </a:endParaRPr>
          </a:p>
          <a:p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Content: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code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cloud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cyber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about</a:t>
            </a: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1400px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width: 75%</a:t>
            </a:r>
            <a:endParaRPr b="0" lang="en-AU" sz="1500" spc="-1" strike="noStrike">
              <a:latin typeface="Arial"/>
            </a:endParaRPr>
          </a:p>
          <a:p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800px</a:t>
            </a:r>
            <a:endParaRPr b="0" lang="en-AU" sz="1500" spc="-1" strike="noStrike">
              <a:latin typeface="Arial"/>
            </a:endParaRPr>
          </a:p>
          <a:p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width: 85%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&amp; Tablet &gt; Home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16000" y="1097640"/>
            <a:ext cx="2187000" cy="38703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896000" y="947520"/>
            <a:ext cx="2842920" cy="4236480"/>
          </a:xfrm>
          <a:prstGeom prst="rect">
            <a:avLst/>
          </a:prstGeom>
          <a:ln>
            <a:noFill/>
          </a:ln>
        </p:spPr>
      </p:pic>
      <p:sp>
        <p:nvSpPr>
          <p:cNvPr id="136" name="TextShape 4"/>
          <p:cNvSpPr txBox="1"/>
          <p:nvPr/>
        </p:nvSpPr>
        <p:spPr>
          <a:xfrm>
            <a:off x="3240000" y="109368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Mobile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8424000" y="102168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Tablet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7848000" y="1536840"/>
            <a:ext cx="2160000" cy="350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Main Site: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button row large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containers: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 expands 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text shrinks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800px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width: 85%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450px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width: 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39" name="TextShape 7"/>
          <p:cNvSpPr txBox="1"/>
          <p:nvPr/>
        </p:nvSpPr>
        <p:spPr>
          <a:xfrm>
            <a:off x="2448000" y="1584000"/>
            <a:ext cx="2592000" cy="28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Main Site: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responsively shrinks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button: column, small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containers: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width: 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text shrinks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Desktop &gt; Bio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4000" y="792000"/>
            <a:ext cx="5904000" cy="4726440"/>
          </a:xfrm>
          <a:prstGeom prst="rect">
            <a:avLst/>
          </a:prstGeom>
          <a:ln>
            <a:noFill/>
          </a:ln>
        </p:spPr>
      </p:pic>
      <p:sp>
        <p:nvSpPr>
          <p:cNvPr id="144" name="TextShape 4"/>
          <p:cNvSpPr txBox="1"/>
          <p:nvPr/>
        </p:nvSpPr>
        <p:spPr>
          <a:xfrm>
            <a:off x="6624000" y="1440000"/>
            <a:ext cx="2880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Carousel: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3 items are displayed on large desktop screens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Nav left/right button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Each item contains an Image, Title, Download button and short quote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Wireframe | Mobile &amp; Tablet &gt; Bio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32000" y="864000"/>
            <a:ext cx="2232000" cy="44751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955760" y="792000"/>
            <a:ext cx="3036240" cy="4532400"/>
          </a:xfrm>
          <a:prstGeom prst="rect">
            <a:avLst/>
          </a:prstGeom>
          <a:ln>
            <a:noFill/>
          </a:ln>
        </p:spPr>
      </p:pic>
      <p:sp>
        <p:nvSpPr>
          <p:cNvPr id="150" name="TextShape 4"/>
          <p:cNvSpPr txBox="1"/>
          <p:nvPr/>
        </p:nvSpPr>
        <p:spPr>
          <a:xfrm>
            <a:off x="2736000" y="2220480"/>
            <a:ext cx="1872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Carousel: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1 item only displayed on small screen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7992000" y="2232000"/>
            <a:ext cx="187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Carousel:</a:t>
            </a:r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2 items displayed on medium screen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Wirefr</a:t>
            </a:r>
            <a:r>
              <a:rPr b="0" lang="en-AU" sz="4400" spc="-1" strike="noStrike">
                <a:latin typeface="Arial"/>
              </a:rPr>
              <a:t>ame | </a:t>
            </a:r>
            <a:r>
              <a:rPr b="0" lang="en-AU" sz="4400" spc="-1" strike="noStrike">
                <a:latin typeface="Arial"/>
              </a:rPr>
              <a:t>Deskt</a:t>
            </a:r>
            <a:r>
              <a:rPr b="0" lang="en-AU" sz="4400" spc="-1" strike="noStrike">
                <a:latin typeface="Arial"/>
              </a:rPr>
              <a:t>op &gt; </a:t>
            </a:r>
            <a:r>
              <a:rPr b="0" lang="en-AU" sz="4400" spc="-1" strike="noStrike">
                <a:latin typeface="Arial"/>
              </a:rPr>
              <a:t>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88000" y="785520"/>
            <a:ext cx="5112000" cy="4686480"/>
          </a:xfrm>
          <a:prstGeom prst="rect">
            <a:avLst/>
          </a:prstGeom>
          <a:ln>
            <a:noFill/>
          </a:ln>
        </p:spPr>
      </p:pic>
      <p:sp>
        <p:nvSpPr>
          <p:cNvPr id="156" name="TextShape 4"/>
          <p:cNvSpPr txBox="1"/>
          <p:nvPr/>
        </p:nvSpPr>
        <p:spPr>
          <a:xfrm>
            <a:off x="5400000" y="1872000"/>
            <a:ext cx="4320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Blog page is using a grid template columns </a:t>
            </a:r>
            <a:endParaRPr b="0" lang="en-AU" sz="1800" spc="-1" strike="noStrike">
              <a:latin typeface="Arial"/>
            </a:endParaRPr>
          </a:p>
          <a:p>
            <a:br/>
            <a:r>
              <a:rPr b="0" lang="en-AU" sz="1800" spc="-1" strike="noStrike">
                <a:latin typeface="Arial"/>
              </a:rPr>
              <a:t>70% Main Content / 30% Sidebar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  <a:p>
            <a:r>
              <a:rPr b="0" lang="en-AU" sz="1800" spc="-1" strike="noStrike">
                <a:latin typeface="Arial"/>
              </a:rPr>
              <a:t>The Sidebar contains in page nav for the blog sections and also a popular post with a max of 3 popular post that can be displayed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2021-06-08T15:40:54Z</dcterms:created>
  <dc:creator/>
  <dc:description/>
  <dc:language>en-AU</dc:language>
  <cp:lastModifiedBy/>
  <dcterms:modified xsi:type="dcterms:W3CDTF">2021-06-10T22:39:29Z</dcterms:modified>
  <cp:revision>6</cp:revision>
  <dc:subject/>
  <dc:title>Portfolio</dc:title>
</cp:coreProperties>
</file>