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8.jpeg" ContentType="image/jpeg"/>
  <Override PartName="/ppt/media/image51.jpeg" ContentType="image/jpeg"/>
  <Override PartName="/ppt/media/image26.jpeg" ContentType="image/jpeg"/>
  <Override PartName="/ppt/media/image24.jpeg" ContentType="image/jpeg"/>
  <Override PartName="/ppt/media/image23.jpeg" ContentType="image/jpeg"/>
  <Override PartName="/ppt/media/image12.png" ContentType="image/png"/>
  <Override PartName="/ppt/media/image21.jpeg" ContentType="image/jpeg"/>
  <Override PartName="/ppt/media/image18.jpeg" ContentType="image/jpeg"/>
  <Override PartName="/ppt/media/image16.jpeg" ContentType="image/jpeg"/>
  <Override PartName="/ppt/media/image15.jpeg" ContentType="image/jpeg"/>
  <Override PartName="/ppt/media/image14.png" ContentType="image/png"/>
  <Override PartName="/ppt/media/image1.png" ContentType="image/png"/>
  <Override PartName="/ppt/media/image25.jpeg" ContentType="image/jpeg"/>
  <Override PartName="/ppt/media/image2.png" ContentType="image/png"/>
  <Override PartName="/ppt/media/image9.jpeg" ContentType="image/jpeg"/>
  <Override PartName="/ppt/media/image11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29.jpeg" ContentType="image/jpeg"/>
  <Override PartName="/ppt/media/image52.jpeg" ContentType="image/jpeg"/>
  <Override PartName="/ppt/media/image5.png" ContentType="image/png"/>
  <Override PartName="/ppt/media/image43.jpeg" ContentType="image/jpeg"/>
  <Override PartName="/ppt/media/image33.jpeg" ContentType="image/jpeg"/>
  <Override PartName="/ppt/media/image37.jpeg" ContentType="image/jpeg"/>
  <Override PartName="/ppt/media/image13.png" ContentType="image/png"/>
  <Override PartName="/ppt/media/image27.jpeg" ContentType="image/jpeg"/>
  <Override PartName="/ppt/media/image50.jpeg" ContentType="image/jpeg"/>
  <Override PartName="/ppt/media/image40.jpeg" ContentType="image/jpeg"/>
  <Override PartName="/ppt/media/image44.jpeg" ContentType="image/jpeg"/>
  <Override PartName="/ppt/media/image38.jpeg" ContentType="image/jpeg"/>
  <Override PartName="/ppt/media/image36.jpeg" ContentType="image/jpeg"/>
  <Override PartName="/ppt/media/image41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49.jpeg" ContentType="image/jpeg"/>
  <Override PartName="/ppt/media/image20.jpeg" ContentType="image/jpeg"/>
  <Override PartName="/ppt/media/image48.jpeg" ContentType="image/jpeg"/>
  <Override PartName="/ppt/media/image53.jpeg" ContentType="image/jpeg"/>
  <Override PartName="/ppt/media/image32.jpeg" ContentType="image/jpeg"/>
  <Override PartName="/ppt/media/image31.jpeg" ContentType="image/jpeg"/>
  <Override PartName="/ppt/media/image30.jpeg" ContentType="image/jpeg"/>
  <Override PartName="/ppt/media/image39.jpeg" ContentType="image/jpeg"/>
  <Override PartName="/ppt/media/image8.png" ContentType="image/png"/>
  <Override PartName="/ppt/media/image34.jpeg" ContentType="image/jpeg"/>
  <Override PartName="/ppt/media/image7.png" ContentType="image/png"/>
  <Override PartName="/ppt/media/image22.jpeg" ContentType="image/jpeg"/>
  <Override PartName="/ppt/media/image42.jpeg" ContentType="image/jpeg"/>
  <Override PartName="/ppt/media/image19.jpeg" ContentType="image/jpeg"/>
  <Override PartName="/ppt/media/image6.png" ContentType="image/png"/>
  <Override PartName="/ppt/media/image10.png" ContentType="image/png"/>
  <Override PartName="/ppt/media/image35.jpeg" ContentType="image/jpe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04000" y="4896000"/>
            <a:ext cx="439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6C8027C-9BFF-4E15-986D-9ABB1A49D4BE}" type="author"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7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6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8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8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8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8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8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8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slideLayout" Target="../slideLayouts/slideLayout8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jpeg"/><Relationship Id="rId3" Type="http://schemas.openxmlformats.org/officeDocument/2006/relationships/slideLayout" Target="../slideLayouts/slideLayout8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jpeg"/><Relationship Id="rId3" Type="http://schemas.openxmlformats.org/officeDocument/2006/relationships/image" Target="../media/image49.jpeg"/><Relationship Id="rId4" Type="http://schemas.openxmlformats.org/officeDocument/2006/relationships/slideLayout" Target="../slideLayouts/slideLayout8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image" Target="../media/image51.jpeg"/><Relationship Id="rId3" Type="http://schemas.openxmlformats.org/officeDocument/2006/relationships/slideLayout" Target="../slideLayouts/slideLayout8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8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6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44000" y="3888000"/>
            <a:ext cx="273528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729fcf"/>
                </a:solidFill>
                <a:latin typeface="Ubuntu Mono"/>
                <a:ea typeface="DejaVu Sans"/>
              </a:rPr>
              <a:t>Portfolio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249440" y="4680000"/>
            <a:ext cx="690984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729fcf"/>
                </a:solidFill>
                <a:latin typeface="Ubuntu Mono"/>
                <a:ea typeface="DejaVu Sans"/>
              </a:rPr>
              <a:t>Matt Rooney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7776000" y="134640"/>
            <a:ext cx="21592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2200" spc="-1" strike="noStrike">
                <a:solidFill>
                  <a:srgbClr val="ffffff"/>
                </a:solidFill>
                <a:latin typeface="Ubuntu Mono"/>
                <a:ea typeface="DejaVu Sans"/>
              </a:rPr>
              <a:t>&lt;cyber_emmjay&gt;</a:t>
            </a:r>
            <a:endParaRPr b="0" lang="en-AU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7859160" y="651240"/>
            <a:ext cx="1932480" cy="23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2235240" y="792000"/>
            <a:ext cx="2444040" cy="4583160"/>
          </a:xfrm>
          <a:prstGeom prst="rect">
            <a:avLst/>
          </a:prstGeom>
          <a:ln>
            <a:noFill/>
          </a:ln>
        </p:spPr>
      </p:pic>
      <p:pic>
        <p:nvPicPr>
          <p:cNvPr id="360" name="" descr=""/>
          <p:cNvPicPr/>
          <p:nvPr/>
        </p:nvPicPr>
        <p:blipFill>
          <a:blip r:embed="rId2"/>
          <a:stretch/>
        </p:blipFill>
        <p:spPr>
          <a:xfrm>
            <a:off x="6705000" y="720360"/>
            <a:ext cx="3158640" cy="4679280"/>
          </a:xfrm>
          <a:prstGeom prst="rect">
            <a:avLst/>
          </a:prstGeom>
          <a:ln>
            <a:noFill/>
          </a:ln>
        </p:spPr>
      </p:pic>
      <p:sp>
        <p:nvSpPr>
          <p:cNvPr id="361" name="CustomShape 4"/>
          <p:cNvSpPr/>
          <p:nvPr/>
        </p:nvSpPr>
        <p:spPr>
          <a:xfrm>
            <a:off x="144000" y="1728000"/>
            <a:ext cx="2087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Blog post are pushed below the Sidebar Blog Nav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Font shrink to suit screen size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4968360" y="1462320"/>
            <a:ext cx="187128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4968360" y="1800000"/>
            <a:ext cx="187128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The sidebar is pushed to the top of the screen and popular post section is hidden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@ (800px)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.sec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295200" y="792000"/>
            <a:ext cx="5896080" cy="4716000"/>
          </a:xfrm>
          <a:prstGeom prst="rect">
            <a:avLst/>
          </a:prstGeom>
          <a:ln>
            <a:noFill/>
          </a:ln>
        </p:spPr>
      </p:pic>
      <p:sp>
        <p:nvSpPr>
          <p:cNvPr id="368" name="CustomShape 4"/>
          <p:cNvSpPr/>
          <p:nvPr/>
        </p:nvSpPr>
        <p:spPr>
          <a:xfrm>
            <a:off x="6336000" y="936000"/>
            <a:ext cx="3527640" cy="43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Display:</a:t>
            </a: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Simple &amp; Hidden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Content: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Hidden Secret message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Hidden About Me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Response: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Scales to all screens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not a lot of content here yet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Future: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Add Form Input to allow 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challenge answers to be 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submitted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.sec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144000" y="792000"/>
            <a:ext cx="2290320" cy="4577040"/>
          </a:xfrm>
          <a:prstGeom prst="rect">
            <a:avLst/>
          </a:prstGeom>
          <a:ln>
            <a:noFill/>
          </a:ln>
        </p:spPr>
      </p:pic>
      <p:pic>
        <p:nvPicPr>
          <p:cNvPr id="373" name="" descr=""/>
          <p:cNvPicPr/>
          <p:nvPr/>
        </p:nvPicPr>
        <p:blipFill>
          <a:blip r:embed="rId2"/>
          <a:stretch/>
        </p:blipFill>
        <p:spPr>
          <a:xfrm>
            <a:off x="4608000" y="594360"/>
            <a:ext cx="3202200" cy="4733280"/>
          </a:xfrm>
          <a:prstGeom prst="rect">
            <a:avLst/>
          </a:prstGeom>
          <a:ln>
            <a:noFill/>
          </a:ln>
        </p:spPr>
      </p:pic>
      <p:sp>
        <p:nvSpPr>
          <p:cNvPr id="374" name="CustomShape 4"/>
          <p:cNvSpPr/>
          <p:nvPr/>
        </p:nvSpPr>
        <p:spPr>
          <a:xfrm>
            <a:off x="2664000" y="2157840"/>
            <a:ext cx="1799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Response: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Reduced Font Size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7920000" y="2016000"/>
            <a:ext cx="1943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Response: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CSS Background: automatically resizes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Footer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144000" y="1296000"/>
            <a:ext cx="6911640" cy="3670200"/>
          </a:xfrm>
          <a:prstGeom prst="rect">
            <a:avLst/>
          </a:prstGeom>
          <a:ln>
            <a:noFill/>
          </a:ln>
        </p:spPr>
      </p:pic>
      <p:sp>
        <p:nvSpPr>
          <p:cNvPr id="380" name="CustomShape 4"/>
          <p:cNvSpPr/>
          <p:nvPr/>
        </p:nvSpPr>
        <p:spPr>
          <a:xfrm>
            <a:off x="7056000" y="1008000"/>
            <a:ext cx="302436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Display: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Grid template columns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+1400px: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4 columns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Content: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Our Mission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-Search Reddit or 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DuckGo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Other Resources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Follow Me (Socials)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NavUp to Top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Footers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363600" y="792000"/>
            <a:ext cx="1867680" cy="4733640"/>
          </a:xfrm>
          <a:prstGeom prst="rect">
            <a:avLst/>
          </a:prstGeom>
          <a:ln>
            <a:noFill/>
          </a:ln>
        </p:spPr>
      </p:pic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4824000" y="792000"/>
            <a:ext cx="3091680" cy="4607280"/>
          </a:xfrm>
          <a:prstGeom prst="rect">
            <a:avLst/>
          </a:prstGeom>
          <a:ln>
            <a:noFill/>
          </a:ln>
        </p:spPr>
      </p:pic>
      <p:sp>
        <p:nvSpPr>
          <p:cNvPr id="386" name="CustomShape 4"/>
          <p:cNvSpPr/>
          <p:nvPr/>
        </p:nvSpPr>
        <p:spPr>
          <a:xfrm>
            <a:off x="2304000" y="1296000"/>
            <a:ext cx="2447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Response: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-800px: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single column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7992000" y="1253520"/>
            <a:ext cx="2015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Response: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-1400px: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dual column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 Nav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432000" y="792000"/>
            <a:ext cx="3311280" cy="4730040"/>
          </a:xfrm>
          <a:prstGeom prst="rect">
            <a:avLst/>
          </a:prstGeom>
          <a:ln>
            <a:noFill/>
          </a:ln>
        </p:spPr>
      </p:pic>
      <p:sp>
        <p:nvSpPr>
          <p:cNvPr id="392" name="CustomShape 4"/>
          <p:cNvSpPr/>
          <p:nvPr/>
        </p:nvSpPr>
        <p:spPr>
          <a:xfrm>
            <a:off x="4104000" y="1152000"/>
            <a:ext cx="4535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Component: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JS + jQuery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Display: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Collapsible Nav Menu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Hamburger Nav Button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Flex direction column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@800px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home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403200" y="1440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6318000" y="1368000"/>
            <a:ext cx="2969640" cy="3959640"/>
          </a:xfrm>
          <a:prstGeom prst="rect">
            <a:avLst/>
          </a:prstGeom>
          <a:ln>
            <a:noFill/>
          </a:ln>
        </p:spPr>
      </p:pic>
      <p:sp>
        <p:nvSpPr>
          <p:cNvPr id="396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home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504000" y="1152000"/>
            <a:ext cx="2980440" cy="3959640"/>
          </a:xfrm>
          <a:prstGeom prst="rect">
            <a:avLst/>
          </a:prstGeom>
          <a:ln>
            <a:noFill/>
          </a:ln>
        </p:spPr>
      </p:pic>
      <p:sp>
        <p:nvSpPr>
          <p:cNvPr id="400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6322320" y="1224000"/>
            <a:ext cx="2224440" cy="3959640"/>
          </a:xfrm>
          <a:prstGeom prst="rect">
            <a:avLst/>
          </a:prstGeom>
          <a:ln>
            <a:noFill/>
          </a:ln>
        </p:spPr>
      </p:pic>
      <p:sp>
        <p:nvSpPr>
          <p:cNvPr id="402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bios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576000" y="1656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407" name="" descr=""/>
          <p:cNvPicPr/>
          <p:nvPr/>
        </p:nvPicPr>
        <p:blipFill>
          <a:blip r:embed="rId2"/>
          <a:stretch/>
        </p:blipFill>
        <p:spPr>
          <a:xfrm>
            <a:off x="6318000" y="1368000"/>
            <a:ext cx="29696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bios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1"/>
          <a:stretch/>
        </p:blipFill>
        <p:spPr>
          <a:xfrm>
            <a:off x="982800" y="1224000"/>
            <a:ext cx="2976840" cy="3959640"/>
          </a:xfrm>
          <a:prstGeom prst="rect">
            <a:avLst/>
          </a:prstGeom>
          <a:ln>
            <a:noFill/>
          </a:ln>
        </p:spPr>
      </p:pic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6192000" y="1224000"/>
            <a:ext cx="22316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Design Process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224000" y="1080000"/>
            <a:ext cx="856728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Research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Look at some beautiful websites for inspiration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Refresh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Take breaks often, hit the coffee early not late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Frame-It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Mock up some designs in balsamiq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Run-Wit-It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Hit the code and build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Brick-Wall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GoogleFu for guides, tuts and stack overflow Q/A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Experiment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Throw a spanner in the works - the Break-It/Fix-It Model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Decisions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What do we have for dinner this evening...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Rinse-Repeat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Move to the next line and start again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504000" y="1512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417" name="" descr=""/>
          <p:cNvPicPr/>
          <p:nvPr/>
        </p:nvPicPr>
        <p:blipFill>
          <a:blip r:embed="rId2"/>
          <a:stretch/>
        </p:blipFill>
        <p:spPr>
          <a:xfrm>
            <a:off x="6336000" y="1296000"/>
            <a:ext cx="29732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648000" y="1152000"/>
            <a:ext cx="2980440" cy="3959640"/>
          </a:xfrm>
          <a:prstGeom prst="rect">
            <a:avLst/>
          </a:prstGeom>
          <a:ln>
            <a:noFill/>
          </a:ln>
        </p:spPr>
      </p:pic>
      <p:pic>
        <p:nvPicPr>
          <p:cNvPr id="422" name="" descr=""/>
          <p:cNvPicPr/>
          <p:nvPr/>
        </p:nvPicPr>
        <p:blipFill>
          <a:blip r:embed="rId2"/>
          <a:stretch/>
        </p:blipFill>
        <p:spPr>
          <a:xfrm>
            <a:off x="6418800" y="1152000"/>
            <a:ext cx="22208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.sec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432000" y="1440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427" name="" descr=""/>
          <p:cNvPicPr/>
          <p:nvPr/>
        </p:nvPicPr>
        <p:blipFill>
          <a:blip r:embed="rId2"/>
          <a:stretch/>
        </p:blipFill>
        <p:spPr>
          <a:xfrm>
            <a:off x="6336000" y="1296000"/>
            <a:ext cx="29624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.sec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648000" y="1224000"/>
            <a:ext cx="2966040" cy="3959640"/>
          </a:xfrm>
          <a:prstGeom prst="rect">
            <a:avLst/>
          </a:prstGeom>
          <a:ln>
            <a:noFill/>
          </a:ln>
        </p:spPr>
      </p:pic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6411600" y="1224000"/>
            <a:ext cx="22280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nav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4104000" y="8776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7560000" y="87768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7560000" y="1296000"/>
            <a:ext cx="2213640" cy="3959640"/>
          </a:xfrm>
          <a:prstGeom prst="rect">
            <a:avLst/>
          </a:prstGeom>
          <a:ln>
            <a:noFill/>
          </a:ln>
        </p:spPr>
      </p:pic>
      <p:pic>
        <p:nvPicPr>
          <p:cNvPr id="437" name="" descr=""/>
          <p:cNvPicPr/>
          <p:nvPr/>
        </p:nvPicPr>
        <p:blipFill>
          <a:blip r:embed="rId2"/>
          <a:stretch/>
        </p:blipFill>
        <p:spPr>
          <a:xfrm>
            <a:off x="4032000" y="1296000"/>
            <a:ext cx="2962440" cy="3959640"/>
          </a:xfrm>
          <a:prstGeom prst="rect">
            <a:avLst/>
          </a:prstGeom>
          <a:ln>
            <a:noFill/>
          </a:ln>
        </p:spPr>
      </p:pic>
      <p:sp>
        <p:nvSpPr>
          <p:cNvPr id="438" name="CustomShape 4"/>
          <p:cNvSpPr/>
          <p:nvPr/>
        </p:nvSpPr>
        <p:spPr>
          <a:xfrm>
            <a:off x="432000" y="86400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3"/>
          <a:stretch/>
        </p:blipFill>
        <p:spPr>
          <a:xfrm>
            <a:off x="475200" y="1296000"/>
            <a:ext cx="29804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footer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432000" y="1440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444" name="" descr=""/>
          <p:cNvPicPr/>
          <p:nvPr/>
        </p:nvPicPr>
        <p:blipFill>
          <a:blip r:embed="rId2"/>
          <a:stretch/>
        </p:blipFill>
        <p:spPr>
          <a:xfrm>
            <a:off x="6321600" y="1296000"/>
            <a:ext cx="29660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footer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698400" y="1152000"/>
            <a:ext cx="2973240" cy="3959640"/>
          </a:xfrm>
          <a:prstGeom prst="rect">
            <a:avLst/>
          </a:prstGeom>
          <a:ln>
            <a:noFill/>
          </a:ln>
        </p:spPr>
      </p:pic>
      <p:pic>
        <p:nvPicPr>
          <p:cNvPr id="449" name="" descr=""/>
          <p:cNvPicPr/>
          <p:nvPr/>
        </p:nvPicPr>
        <p:blipFill>
          <a:blip r:embed="rId2"/>
          <a:stretch/>
        </p:blipFill>
        <p:spPr>
          <a:xfrm>
            <a:off x="6408000" y="1138320"/>
            <a:ext cx="22280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Visual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720000" y="792000"/>
            <a:ext cx="8104680" cy="42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Theme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I want to learn to hack so Hacker vibes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Dark theme / White text 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Accessible colours used to distinguish objects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Colours: 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Fonts: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Content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Each page unique with display type of content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Layout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Shared Nav &amp; Footer for all pages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Responsive across many screen sizes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Use of both Grid &amp; Flexbox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Function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Some JavaScript &amp; jQuery library used: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Carousel inc. Response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Nav BurgerMenu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3168000" y="1728000"/>
            <a:ext cx="6476400" cy="38520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3110400" y="2232000"/>
            <a:ext cx="921600" cy="36000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3"/>
          <a:stretch/>
        </p:blipFill>
        <p:spPr>
          <a:xfrm>
            <a:off x="4176000" y="2232000"/>
            <a:ext cx="982800" cy="360000"/>
          </a:xfrm>
          <a:prstGeom prst="rect">
            <a:avLst/>
          </a:prstGeom>
          <a:ln>
            <a:noFill/>
          </a:ln>
        </p:spPr>
      </p:pic>
      <p:pic>
        <p:nvPicPr>
          <p:cNvPr id="320" name="" descr=""/>
          <p:cNvPicPr/>
          <p:nvPr/>
        </p:nvPicPr>
        <p:blipFill>
          <a:blip r:embed="rId4"/>
          <a:stretch/>
        </p:blipFill>
        <p:spPr>
          <a:xfrm>
            <a:off x="5342400" y="2232000"/>
            <a:ext cx="2433600" cy="3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Sitemap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139680" y="783360"/>
            <a:ext cx="5475600" cy="4771440"/>
          </a:xfrm>
          <a:prstGeom prst="rect">
            <a:avLst/>
          </a:prstGeom>
          <a:ln>
            <a:noFill/>
          </a:ln>
        </p:spPr>
      </p:pic>
      <p:sp>
        <p:nvSpPr>
          <p:cNvPr id="323" name="CustomShape 2"/>
          <p:cNvSpPr/>
          <p:nvPr/>
        </p:nvSpPr>
        <p:spPr>
          <a:xfrm>
            <a:off x="5688000" y="1558080"/>
            <a:ext cx="3959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Four Pages: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Home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index.html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Bio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pages/bio.html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Blog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pages/blog.html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Secret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pages/secret.html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home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432000" y="791640"/>
            <a:ext cx="5789160" cy="4607640"/>
          </a:xfrm>
          <a:prstGeom prst="rect">
            <a:avLst/>
          </a:prstGeom>
          <a:ln>
            <a:noFill/>
          </a:ln>
        </p:spPr>
      </p:pic>
      <p:sp>
        <p:nvSpPr>
          <p:cNvPr id="328" name="CustomShape 4"/>
          <p:cNvSpPr/>
          <p:nvPr/>
        </p:nvSpPr>
        <p:spPr>
          <a:xfrm>
            <a:off x="6408000" y="1080000"/>
            <a:ext cx="316728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Components: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Site: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css background img (hacker) 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4 button/anchors  - row large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Content: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cloud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cyber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about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Containers response: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1400px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width: 75%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800px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width: 85%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home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216000" y="1097640"/>
            <a:ext cx="2186280" cy="3869640"/>
          </a:xfrm>
          <a:prstGeom prst="rect">
            <a:avLst/>
          </a:prstGeom>
          <a:ln>
            <a:noFill/>
          </a:ln>
        </p:spPr>
      </p:pic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4896000" y="947520"/>
            <a:ext cx="2842200" cy="4235760"/>
          </a:xfrm>
          <a:prstGeom prst="rect">
            <a:avLst/>
          </a:prstGeom>
          <a:ln>
            <a:noFill/>
          </a:ln>
        </p:spPr>
      </p:pic>
      <p:sp>
        <p:nvSpPr>
          <p:cNvPr id="334" name="CustomShape 4"/>
          <p:cNvSpPr/>
          <p:nvPr/>
        </p:nvSpPr>
        <p:spPr>
          <a:xfrm>
            <a:off x="3240000" y="1093680"/>
            <a:ext cx="86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Mobile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CustomShape 5"/>
          <p:cNvSpPr/>
          <p:nvPr/>
        </p:nvSpPr>
        <p:spPr>
          <a:xfrm>
            <a:off x="8424000" y="1021680"/>
            <a:ext cx="86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Tablet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>
            <a:off x="7848000" y="1536840"/>
            <a:ext cx="215928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Main Site: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button row large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Content: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containers: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 expands 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text shrinks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800px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width: 85%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CustomShape 7"/>
          <p:cNvSpPr/>
          <p:nvPr/>
        </p:nvSpPr>
        <p:spPr>
          <a:xfrm>
            <a:off x="2448000" y="1584000"/>
            <a:ext cx="2591280" cy="28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Main Site: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responsively shrinks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button: column, small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Content: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containers: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width: 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text shrinks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bios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504000" y="792000"/>
            <a:ext cx="5903280" cy="4725720"/>
          </a:xfrm>
          <a:prstGeom prst="rect">
            <a:avLst/>
          </a:prstGeom>
          <a:ln>
            <a:noFill/>
          </a:ln>
        </p:spPr>
      </p:pic>
      <p:sp>
        <p:nvSpPr>
          <p:cNvPr id="342" name="CustomShape 4"/>
          <p:cNvSpPr/>
          <p:nvPr/>
        </p:nvSpPr>
        <p:spPr>
          <a:xfrm>
            <a:off x="6480360" y="864000"/>
            <a:ext cx="3311280" cy="28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Components: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JS + jQuery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Display: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Gallery/Carousel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Content: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Resume – Download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GitHub – Link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LinkedIn – Link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Filler #1 (empty)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Filler #2 (empty)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Response: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Max 3 Items displayed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bios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432000" y="864000"/>
            <a:ext cx="2231280" cy="4474440"/>
          </a:xfrm>
          <a:prstGeom prst="rect">
            <a:avLst/>
          </a:prstGeom>
          <a:ln>
            <a:noFill/>
          </a:ln>
        </p:spPr>
      </p:pic>
      <p:pic>
        <p:nvPicPr>
          <p:cNvPr id="347" name="" descr=""/>
          <p:cNvPicPr/>
          <p:nvPr/>
        </p:nvPicPr>
        <p:blipFill>
          <a:blip r:embed="rId2"/>
          <a:stretch/>
        </p:blipFill>
        <p:spPr>
          <a:xfrm>
            <a:off x="4955760" y="792000"/>
            <a:ext cx="3035520" cy="4531680"/>
          </a:xfrm>
          <a:prstGeom prst="rect">
            <a:avLst/>
          </a:prstGeom>
          <a:ln>
            <a:noFill/>
          </a:ln>
        </p:spPr>
      </p:pic>
      <p:sp>
        <p:nvSpPr>
          <p:cNvPr id="348" name="CustomShape 4"/>
          <p:cNvSpPr/>
          <p:nvPr/>
        </p:nvSpPr>
        <p:spPr>
          <a:xfrm>
            <a:off x="2736000" y="2220480"/>
            <a:ext cx="1871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Carousel: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1 item only displayed on small screen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(320px)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7992000" y="2232000"/>
            <a:ext cx="187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Carousel: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2 items displayed on medium screen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(640px)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288000" y="785520"/>
            <a:ext cx="5111280" cy="4685760"/>
          </a:xfrm>
          <a:prstGeom prst="rect">
            <a:avLst/>
          </a:prstGeom>
          <a:ln>
            <a:noFill/>
          </a:ln>
        </p:spPr>
      </p:pic>
      <p:sp>
        <p:nvSpPr>
          <p:cNvPr id="354" name="CustomShape 4"/>
          <p:cNvSpPr/>
          <p:nvPr/>
        </p:nvSpPr>
        <p:spPr>
          <a:xfrm>
            <a:off x="5400000" y="1872000"/>
            <a:ext cx="4319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5"/>
          <p:cNvSpPr/>
          <p:nvPr/>
        </p:nvSpPr>
        <p:spPr>
          <a:xfrm>
            <a:off x="5616000" y="1008000"/>
            <a:ext cx="4175640" cy="36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Display: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Grid template columns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70% Main Content / 30% Sidebar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5 blogs per page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Content: 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Main: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Linux, Git, HTML, CSS, WebDev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Sidebar: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Category/Blog Nav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Popular post</a:t>
            </a: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Response: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Shows all content, and sidebar content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2021-06-08T15:40:54Z</dcterms:created>
  <dc:creator/>
  <dc:description/>
  <dc:language>en-AU</dc:language>
  <cp:lastModifiedBy/>
  <dcterms:modified xsi:type="dcterms:W3CDTF">2021-06-11T15:31:41Z</dcterms:modified>
  <cp:revision>19</cp:revision>
  <dc:subject/>
  <dc:title>Portfolio</dc:title>
</cp:coreProperties>
</file>