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hbLkkTkvmmhS2pblWejIQ1GCBU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4000"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74000"/>
            </a:blip>
            <a:stretch>
              <a:fillRect b="-8998" l="0" r="0" t="-899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763" y="221143"/>
            <a:ext cx="1692709" cy="36015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diagramme, Plan, ligne&#10;&#10;Description générée automatiquement"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066" y="4044567"/>
            <a:ext cx="6036827" cy="242982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889833" y="1188637"/>
            <a:ext cx="4218138" cy="1597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PAW’JET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Lanceur de balle pour chien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6982" y="478896"/>
            <a:ext cx="1692709" cy="2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6889832" y="2998278"/>
            <a:ext cx="3684551" cy="189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Comment optimiser les besoins d'exercice, de stimulation mentale et d'interaction autonome, afin d’éviter l’ennui de votre chien, tout en offrant une solution pratique pour vous, propriétaires ?</a:t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/>
          <p:nvPr/>
        </p:nvCxnSpPr>
        <p:spPr>
          <a:xfrm flipH="1" rot="10800000">
            <a:off x="1821925" y="1188637"/>
            <a:ext cx="1698171" cy="69522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2023-11-23T22:19:40Z</dcterms:created>
  <dc:creator>Marie Arnaud</dc:creator>
</cp:coreProperties>
</file>