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29vbOXaOndh8KYFtDfotzI9Ro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920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DD17">
            <a:alpha val="26666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-636470" y="202817"/>
            <a:ext cx="7410600" cy="20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rPr lang="es-ES">
                <a:latin typeface="Aharoni"/>
                <a:ea typeface="Aharoni"/>
                <a:cs typeface="Aharoni"/>
                <a:sym typeface="Aharoni"/>
              </a:rPr>
              <a:t>PAW’JET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-1503239" y="281632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Presenté par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1800"/>
              <a:t>Marie Arnaud, Adrien Covarel &amp; Emma Elissalt</a:t>
            </a:r>
            <a:endParaRPr sz="1800"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3901"/>
          <a:stretch/>
        </p:blipFill>
        <p:spPr>
          <a:xfrm>
            <a:off x="5490925" y="-613450"/>
            <a:ext cx="7121540" cy="74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>
            <a:off x="0" y="0"/>
            <a:ext cx="12192000" cy="7683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6" descr="Une image contenant Race de chien, plein air, animal domestique, terrier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 b="4302"/>
          <a:stretch/>
        </p:blipFill>
        <p:spPr>
          <a:xfrm>
            <a:off x="0" y="-1"/>
            <a:ext cx="12192000" cy="768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2413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b="1">
                <a:latin typeface="Arial"/>
                <a:ea typeface="Arial"/>
                <a:cs typeface="Arial"/>
                <a:sym typeface="Arial"/>
              </a:rPr>
              <a:t>Problématique</a:t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558800" y="5226770"/>
            <a:ext cx="11074400" cy="1520067"/>
          </a:xfrm>
          <a:prstGeom prst="rect">
            <a:avLst/>
          </a:prstGeom>
          <a:solidFill>
            <a:srgbClr val="DFF6C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698500" y="5397646"/>
            <a:ext cx="10795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>
                <a:highlight>
                  <a:srgbClr val="DFF6C0"/>
                </a:highlight>
                <a:latin typeface="Arial"/>
                <a:ea typeface="Arial"/>
                <a:cs typeface="Arial"/>
                <a:sym typeface="Arial"/>
              </a:rPr>
              <a:t>Comment optimiser les besoins d'exercice, de stimulation mentale et d'interaction autonome, afin d’éviter l’ennui de votre chien, tout en offrant une solution pratique pour vous, propriétaires 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9239250" y="67043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b="1">
                <a:latin typeface="Arial"/>
                <a:ea typeface="Arial"/>
                <a:cs typeface="Arial"/>
                <a:sym typeface="Arial"/>
              </a:rPr>
              <a:t>Présentation de la solution </a:t>
            </a:r>
            <a:br>
              <a:rPr lang="es-ES" b="1">
                <a:latin typeface="Arial"/>
                <a:ea typeface="Arial"/>
                <a:cs typeface="Arial"/>
                <a:sym typeface="Arial"/>
              </a:rPr>
            </a:br>
            <a:r>
              <a:rPr lang="es-ES" sz="3600" b="1">
                <a:latin typeface="Arial"/>
                <a:ea typeface="Arial"/>
                <a:cs typeface="Arial"/>
                <a:sym typeface="Arial"/>
              </a:rPr>
              <a:t>L’architecture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1334114" y="2256710"/>
            <a:ext cx="1971300" cy="1086000"/>
          </a:xfrm>
          <a:prstGeom prst="rect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6564493" y="3429000"/>
            <a:ext cx="1561467" cy="1085850"/>
          </a:xfrm>
          <a:prstGeom prst="rect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8820149" y="5120338"/>
            <a:ext cx="2615359" cy="1085850"/>
          </a:xfrm>
          <a:prstGeom prst="rect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2425075" y="4750949"/>
            <a:ext cx="1561500" cy="1086000"/>
          </a:xfrm>
          <a:prstGeom prst="rect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1090063" y="2558951"/>
            <a:ext cx="245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Ordinateur portable</a:t>
            </a:r>
            <a:endParaRPr/>
          </a:p>
        </p:txBody>
      </p:sp>
      <p:sp>
        <p:nvSpPr>
          <p:cNvPr id="113" name="Google Shape;113;p8"/>
          <p:cNvSpPr txBox="1"/>
          <p:nvPr/>
        </p:nvSpPr>
        <p:spPr>
          <a:xfrm>
            <a:off x="6711788" y="3787298"/>
            <a:ext cx="126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 32</a:t>
            </a:r>
            <a:endParaRPr/>
          </a:p>
        </p:txBody>
      </p:sp>
      <p:sp>
        <p:nvSpPr>
          <p:cNvPr id="114" name="Google Shape;114;p8"/>
          <p:cNvSpPr txBox="1"/>
          <p:nvPr/>
        </p:nvSpPr>
        <p:spPr>
          <a:xfrm>
            <a:off x="8999315" y="5340097"/>
            <a:ext cx="22570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mobile sur tablette Android </a:t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8801101" y="2218050"/>
            <a:ext cx="2624883" cy="1085850"/>
          </a:xfrm>
          <a:prstGeom prst="rect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8810625" y="3455742"/>
            <a:ext cx="2615359" cy="1085850"/>
          </a:xfrm>
          <a:prstGeom prst="rect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8844163" y="2558949"/>
            <a:ext cx="2257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Capteur ToF</a:t>
            </a:r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8985029" y="3801863"/>
            <a:ext cx="225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Capteur SHARP numérique 5cm</a:t>
            </a:r>
            <a:endParaRPr/>
          </a:p>
        </p:txBody>
      </p:sp>
      <p:sp>
        <p:nvSpPr>
          <p:cNvPr id="119" name="Google Shape;119;p8"/>
          <p:cNvSpPr txBox="1"/>
          <p:nvPr/>
        </p:nvSpPr>
        <p:spPr>
          <a:xfrm>
            <a:off x="2358625" y="4756040"/>
            <a:ext cx="169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moteur dynamixel en vitesse  </a:t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4695896" y="4750956"/>
            <a:ext cx="1561500" cy="1086000"/>
          </a:xfrm>
          <a:prstGeom prst="rect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4629456" y="4734679"/>
            <a:ext cx="169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moteur dynamixel en position</a:t>
            </a:r>
            <a:endParaRPr/>
          </a:p>
        </p:txBody>
      </p:sp>
      <p:cxnSp>
        <p:nvCxnSpPr>
          <p:cNvPr id="122" name="Google Shape;122;p8"/>
          <p:cNvCxnSpPr>
            <a:stCxn id="115" idx="1"/>
            <a:endCxn id="109" idx="3"/>
          </p:cNvCxnSpPr>
          <p:nvPr/>
        </p:nvCxnSpPr>
        <p:spPr>
          <a:xfrm flipH="1">
            <a:off x="8126101" y="2760975"/>
            <a:ext cx="675000" cy="12111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54813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8"/>
          <p:cNvCxnSpPr>
            <a:stCxn id="116" idx="1"/>
            <a:endCxn id="109" idx="3"/>
          </p:cNvCxnSpPr>
          <p:nvPr/>
        </p:nvCxnSpPr>
        <p:spPr>
          <a:xfrm rot="10800000">
            <a:off x="8126025" y="3971967"/>
            <a:ext cx="684600" cy="267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54813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8"/>
          <p:cNvCxnSpPr>
            <a:stCxn id="110" idx="1"/>
            <a:endCxn id="109" idx="2"/>
          </p:cNvCxnSpPr>
          <p:nvPr/>
        </p:nvCxnSpPr>
        <p:spPr>
          <a:xfrm rot="10800000">
            <a:off x="7345349" y="4514863"/>
            <a:ext cx="1474800" cy="1148400"/>
          </a:xfrm>
          <a:prstGeom prst="bentConnector2">
            <a:avLst/>
          </a:prstGeom>
          <a:noFill/>
          <a:ln w="25400" cap="flat" cmpd="sng">
            <a:solidFill>
              <a:srgbClr val="385623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25" name="Google Shape;125;p8"/>
          <p:cNvSpPr txBox="1"/>
          <p:nvPr/>
        </p:nvSpPr>
        <p:spPr>
          <a:xfrm>
            <a:off x="7751732" y="5240325"/>
            <a:ext cx="31156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BLE</a:t>
            </a:r>
            <a:endParaRPr/>
          </a:p>
        </p:txBody>
      </p:sp>
      <p:sp>
        <p:nvSpPr>
          <p:cNvPr id="126" name="Google Shape;126;p8"/>
          <p:cNvSpPr txBox="1"/>
          <p:nvPr/>
        </p:nvSpPr>
        <p:spPr>
          <a:xfrm>
            <a:off x="3767431" y="3307634"/>
            <a:ext cx="311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ROS2</a:t>
            </a:r>
            <a:endParaRPr/>
          </a:p>
        </p:txBody>
      </p:sp>
      <p:sp>
        <p:nvSpPr>
          <p:cNvPr id="127" name="Google Shape;127;p8"/>
          <p:cNvSpPr txBox="1"/>
          <p:nvPr/>
        </p:nvSpPr>
        <p:spPr>
          <a:xfrm>
            <a:off x="3767433" y="2375193"/>
            <a:ext cx="311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USB A-C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1132376" y="5278400"/>
            <a:ext cx="126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Câble TTL</a:t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392375" y="3796500"/>
            <a:ext cx="1561500" cy="923400"/>
          </a:xfrm>
          <a:prstGeom prst="rect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294730" y="3935025"/>
            <a:ext cx="1765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USB2AX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USB2Dynamixel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8"/>
          <p:cNvCxnSpPr>
            <a:endCxn id="119" idx="0"/>
          </p:cNvCxnSpPr>
          <p:nvPr/>
        </p:nvCxnSpPr>
        <p:spPr>
          <a:xfrm rot="5400000">
            <a:off x="2511475" y="3516290"/>
            <a:ext cx="1934100" cy="5454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385623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8"/>
          <p:cNvCxnSpPr>
            <a:stCxn id="119" idx="1"/>
            <a:endCxn id="129" idx="2"/>
          </p:cNvCxnSpPr>
          <p:nvPr/>
        </p:nvCxnSpPr>
        <p:spPr>
          <a:xfrm rot="10800000">
            <a:off x="1173026" y="4720040"/>
            <a:ext cx="1185600" cy="497700"/>
          </a:xfrm>
          <a:prstGeom prst="bentConnector2">
            <a:avLst/>
          </a:prstGeom>
          <a:noFill/>
          <a:ln w="25400" cap="flat" cmpd="sng">
            <a:solidFill>
              <a:srgbClr val="54813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8"/>
          <p:cNvCxnSpPr>
            <a:stCxn id="109" idx="0"/>
            <a:endCxn id="108" idx="3"/>
          </p:cNvCxnSpPr>
          <p:nvPr/>
        </p:nvCxnSpPr>
        <p:spPr>
          <a:xfrm rot="5400000" flipH="1">
            <a:off x="5010627" y="1094400"/>
            <a:ext cx="629400" cy="4039800"/>
          </a:xfrm>
          <a:prstGeom prst="bentConnector2">
            <a:avLst/>
          </a:prstGeom>
          <a:noFill/>
          <a:ln w="25400" cap="flat" cmpd="sng">
            <a:solidFill>
              <a:srgbClr val="54813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8"/>
          <p:cNvCxnSpPr>
            <a:stCxn id="129" idx="0"/>
            <a:endCxn id="108" idx="1"/>
          </p:cNvCxnSpPr>
          <p:nvPr/>
        </p:nvCxnSpPr>
        <p:spPr>
          <a:xfrm rot="-5400000">
            <a:off x="755225" y="3217500"/>
            <a:ext cx="996900" cy="161100"/>
          </a:xfrm>
          <a:prstGeom prst="bentConnector2">
            <a:avLst/>
          </a:prstGeom>
          <a:noFill/>
          <a:ln w="25400" cap="flat" cmpd="sng">
            <a:solidFill>
              <a:srgbClr val="54813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8"/>
          <p:cNvSpPr txBox="1"/>
          <p:nvPr/>
        </p:nvSpPr>
        <p:spPr>
          <a:xfrm>
            <a:off x="616225" y="30306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TTL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4165950" y="5293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TTL</a:t>
            </a:r>
            <a:endParaRPr/>
          </a:p>
        </p:txBody>
      </p:sp>
      <p:cxnSp>
        <p:nvCxnSpPr>
          <p:cNvPr id="137" name="Google Shape;137;p8"/>
          <p:cNvCxnSpPr>
            <a:endCxn id="121" idx="0"/>
          </p:cNvCxnSpPr>
          <p:nvPr/>
        </p:nvCxnSpPr>
        <p:spPr>
          <a:xfrm>
            <a:off x="3832656" y="3813979"/>
            <a:ext cx="1644000" cy="920700"/>
          </a:xfrm>
          <a:prstGeom prst="bentConnector2">
            <a:avLst/>
          </a:prstGeom>
          <a:noFill/>
          <a:ln w="25400" cap="flat" cmpd="sng">
            <a:solidFill>
              <a:srgbClr val="385623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8"/>
          <p:cNvCxnSpPr/>
          <p:nvPr/>
        </p:nvCxnSpPr>
        <p:spPr>
          <a:xfrm rot="10800000">
            <a:off x="3952175" y="5217800"/>
            <a:ext cx="720000" cy="5400"/>
          </a:xfrm>
          <a:prstGeom prst="straightConnector1">
            <a:avLst/>
          </a:prstGeom>
          <a:noFill/>
          <a:ln w="25400" cap="flat" cmpd="sng">
            <a:solidFill>
              <a:srgbClr val="548135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39" name="Google Shape;139;p8"/>
          <p:cNvSpPr/>
          <p:nvPr/>
        </p:nvSpPr>
        <p:spPr>
          <a:xfrm>
            <a:off x="220700" y="5894750"/>
            <a:ext cx="1561500" cy="461700"/>
          </a:xfrm>
          <a:prstGeom prst="rect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520388" y="5940948"/>
            <a:ext cx="126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 12V</a:t>
            </a:r>
            <a:endParaRPr/>
          </a:p>
        </p:txBody>
      </p:sp>
      <p:cxnSp>
        <p:nvCxnSpPr>
          <p:cNvPr id="141" name="Google Shape;141;p8"/>
          <p:cNvCxnSpPr>
            <a:stCxn id="139" idx="0"/>
            <a:endCxn id="129" idx="1"/>
          </p:cNvCxnSpPr>
          <p:nvPr/>
        </p:nvCxnSpPr>
        <p:spPr>
          <a:xfrm rot="5400000" flipH="1">
            <a:off x="-121300" y="4772000"/>
            <a:ext cx="1636500" cy="609000"/>
          </a:xfrm>
          <a:prstGeom prst="bentConnector4">
            <a:avLst>
              <a:gd name="adj1" fmla="val 35895"/>
              <a:gd name="adj2" fmla="val 139113"/>
            </a:avLst>
          </a:prstGeom>
          <a:noFill/>
          <a:ln w="25400" cap="flat" cmpd="sng">
            <a:solidFill>
              <a:srgbClr val="548135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/>
          <p:nvPr/>
        </p:nvSpPr>
        <p:spPr>
          <a:xfrm>
            <a:off x="857250" y="5107588"/>
            <a:ext cx="615950" cy="1147633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857250" y="3460422"/>
            <a:ext cx="615950" cy="1147633"/>
          </a:xfrm>
          <a:prstGeom prst="rect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838200" y="1769194"/>
            <a:ext cx="615950" cy="1147633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b="1">
                <a:latin typeface="Arial"/>
                <a:ea typeface="Arial"/>
                <a:cs typeface="Arial"/>
                <a:sym typeface="Arial"/>
              </a:rPr>
              <a:t>Perspectives d’évolution </a:t>
            </a:r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488950" y="1634590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933450" y="1927513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838200" y="3395197"/>
            <a:ext cx="330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488950" y="3302397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488950" y="4960283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901700" y="3542368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7" name="Google Shape;157;p13"/>
          <p:cNvSpPr txBox="1"/>
          <p:nvPr/>
        </p:nvSpPr>
        <p:spPr>
          <a:xfrm>
            <a:off x="901700" y="5223410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>
            <a:off x="857250" y="5107588"/>
            <a:ext cx="615950" cy="1147633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857250" y="3460422"/>
            <a:ext cx="615950" cy="1147633"/>
          </a:xfrm>
          <a:prstGeom prst="rect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1003300" y="1792616"/>
            <a:ext cx="10661650" cy="1147633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b="1">
                <a:latin typeface="Arial"/>
                <a:ea typeface="Arial"/>
                <a:cs typeface="Arial"/>
                <a:sym typeface="Arial"/>
              </a:rPr>
              <a:t>Perspectives d’évolution </a:t>
            </a:r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82550" y="1630893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527050" y="1923816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838200" y="3395197"/>
            <a:ext cx="330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488950" y="3302397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488950" y="4960283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901700" y="3542368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901700" y="5223410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1574800" y="2016148"/>
            <a:ext cx="9886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Faire un système embarqué en utilisant des batteries et une carte Raspberry PI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Avoir un deuxième mode de jeu « automatique ». Le robot lancera une balle dès qu’il en détecte une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/>
          <p:nvPr/>
        </p:nvSpPr>
        <p:spPr>
          <a:xfrm>
            <a:off x="857250" y="5107588"/>
            <a:ext cx="615950" cy="1147633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882650" y="3395197"/>
            <a:ext cx="10801350" cy="1147633"/>
          </a:xfrm>
          <a:prstGeom prst="rect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1003300" y="1792616"/>
            <a:ext cx="10661650" cy="1147633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b="1">
                <a:latin typeface="Arial"/>
                <a:ea typeface="Arial"/>
                <a:cs typeface="Arial"/>
                <a:sym typeface="Arial"/>
              </a:rPr>
              <a:t>Perspectives d’évolution </a:t>
            </a:r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82550" y="1630893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527050" y="1923816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95250" y="3306265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488950" y="4960283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508000" y="3546236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901700" y="5223410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0" name="Google Shape;190;p15"/>
          <p:cNvSpPr txBox="1"/>
          <p:nvPr/>
        </p:nvSpPr>
        <p:spPr>
          <a:xfrm>
            <a:off x="1574800" y="2016148"/>
            <a:ext cx="9886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Faire un système embarqué en utilisant des batteries et une carte Raspberry PI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Avoir un deuxième mode de jeu « automatique ». Le robot lancera une balle dès qu’il en détecte une</a:t>
            </a:r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1492250" y="3518395"/>
            <a:ext cx="98869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Possibilité de lancer une balle uniquement lorsqu’il s’agit de celle de notre chien. Utilisation d’une puce RFID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Basse tournante a 360 degrés pour lancer dans toutes les directions. Télécommander avec l’application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857250" y="5107588"/>
            <a:ext cx="10801350" cy="1147633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882650" y="3395197"/>
            <a:ext cx="10801350" cy="1147633"/>
          </a:xfrm>
          <a:prstGeom prst="rect">
            <a:avLst/>
          </a:prstGeom>
          <a:solidFill>
            <a:srgbClr val="A8D08C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1003300" y="1792616"/>
            <a:ext cx="10655300" cy="1147633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b="1">
                <a:latin typeface="Arial"/>
                <a:ea typeface="Arial"/>
                <a:cs typeface="Arial"/>
                <a:sym typeface="Arial"/>
              </a:rPr>
              <a:t>Perspectives d’évolution 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82550" y="1630893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527050" y="1923816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95250" y="3306265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82550" y="4934147"/>
            <a:ext cx="1358900" cy="1442244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508000" y="3546236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495300" y="5197274"/>
            <a:ext cx="571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DFF6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1574800" y="2016148"/>
            <a:ext cx="9886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Faire un système embarqué en utilisant des batteries et une carte Raspberry PI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Avoir un deuxième mode de jeu « automatique ». Le robot lancera une balle dès qu’il en détecte une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1492250" y="3357562"/>
            <a:ext cx="988695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Possibilité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lancer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une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balle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uniquement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lorsqu’il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s’agit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celle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notre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chien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Utilisation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d’une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puce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RFID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Basse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tournante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360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degrés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lancer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toutes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Télécommander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l’application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1492250" y="5346310"/>
            <a:ext cx="9886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Distribuer une croquette lorsque le chien remet la balle dans l’entonnoir. Afin d’inciter le chien à le faire et d’économiser des efforts pour le maître.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PresentationFormat>Personnalisé</PresentationFormat>
  <Paragraphs>58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PAW’JET</vt:lpstr>
      <vt:lpstr>Problématique</vt:lpstr>
      <vt:lpstr>Présentation de la solution  L’architecture</vt:lpstr>
      <vt:lpstr>Perspectives d’évolution </vt:lpstr>
      <vt:lpstr>Perspectives d’évolution </vt:lpstr>
      <vt:lpstr>Perspectives d’évolution </vt:lpstr>
      <vt:lpstr>Perspectives d’évolution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PAW’JET</dc:title>
  <dc:creator>emma elissalt</dc:creator>
  <cp:lastModifiedBy>emma elissalt</cp:lastModifiedBy>
  <cp:revision>1</cp:revision>
  <dcterms:created xsi:type="dcterms:W3CDTF">2023-11-15T17:44:53Z</dcterms:created>
  <dcterms:modified xsi:type="dcterms:W3CDTF">2023-11-16T18:55:59Z</dcterms:modified>
</cp:coreProperties>
</file>