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EB Garamond"/>
      <p:regular r:id="rId27"/>
      <p:bold r:id="rId28"/>
      <p:italic r:id="rId29"/>
      <p:boldItalic r:id="rId30"/>
    </p:embeddedFont>
    <p:embeddedFont>
      <p:font typeface="Squada One"/>
      <p:regular r:id="rId31"/>
    </p:embeddedFont>
    <p:embeddedFont>
      <p:font typeface="Montserrat ExtraBold"/>
      <p:bold r:id="rId32"/>
      <p:boldItalic r:id="rId33"/>
    </p:embeddedFont>
    <p:embeddedFont>
      <p:font typeface="Oswald"/>
      <p:regular r:id="rId34"/>
      <p:bold r:id="rId35"/>
    </p:embeddedFont>
    <p:embeddedFont>
      <p:font typeface="Barlow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EBGaramond-bold.fntdata"/><Relationship Id="rId27" Type="http://schemas.openxmlformats.org/officeDocument/2006/relationships/font" Target="fonts/EBGaramo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B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quadaOne-regular.fntdata"/><Relationship Id="rId30" Type="http://schemas.openxmlformats.org/officeDocument/2006/relationships/font" Target="fonts/EBGaramond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9.xml"/><Relationship Id="rId35" Type="http://schemas.openxmlformats.org/officeDocument/2006/relationships/font" Target="fonts/Oswald-bold.fntdata"/><Relationship Id="rId12" Type="http://schemas.openxmlformats.org/officeDocument/2006/relationships/slide" Target="slides/slide8.xml"/><Relationship Id="rId34" Type="http://schemas.openxmlformats.org/officeDocument/2006/relationships/font" Target="fonts/Oswald-regular.fntdata"/><Relationship Id="rId15" Type="http://schemas.openxmlformats.org/officeDocument/2006/relationships/slide" Target="slides/slide11.xml"/><Relationship Id="rId37" Type="http://schemas.openxmlformats.org/officeDocument/2006/relationships/font" Target="fonts/BarlowLight-bold.fntdata"/><Relationship Id="rId14" Type="http://schemas.openxmlformats.org/officeDocument/2006/relationships/slide" Target="slides/slide10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13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Light-italic.fntdata"/><Relationship Id="rId19" Type="http://schemas.openxmlformats.org/officeDocument/2006/relationships/font" Target="fonts/Ubuntu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ddda2327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ddda2327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4ddda23277_3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4ddda23277_3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4ddda23277_3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4ddda23277_3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4ddda23277_3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4ddda23277_3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4ddda23277_3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4ddda23277_3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ce1deb7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ce1deb7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6612d38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16612d38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ddda2327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ddda2327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ddda23277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ddda2327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ddda2327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ddda2327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ddda2327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ddda2327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ddda23277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4ddda23277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subTitle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6" type="ctrTitle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8" type="title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3" type="subTitle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14" type="title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3"/>
          <p:cNvSpPr txBox="1"/>
          <p:nvPr>
            <p:ph idx="17" type="subTitle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18" type="title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3"/>
          <p:cNvSpPr txBox="1"/>
          <p:nvPr>
            <p:ph idx="20" type="subTitle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1" type="title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7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 txBox="1"/>
          <p:nvPr>
            <p:ph idx="3" type="subTitle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6"/>
          <p:cNvSpPr txBox="1"/>
          <p:nvPr>
            <p:ph idx="4" type="ctrTitle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6"/>
          <p:cNvSpPr txBox="1"/>
          <p:nvPr>
            <p:ph idx="6" type="ctrTitle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6_2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6_2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subTitle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b="1"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ZaSHgmglKypFNilMfFze7DaE8GNH_Q7doIiKzmF7FOo/copy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" type="subTitle"/>
          </p:nvPr>
        </p:nvSpPr>
        <p:spPr>
          <a:xfrm flipH="1">
            <a:off x="603675" y="3104159"/>
            <a:ext cx="36291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Group Members: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Emma MARIE (68268218)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Sarah OONG (96301834)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Huaipu (Levo) WANG (28629644)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Jingcheng (Jacci) ZHOU (82204407）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37975" y="1394250"/>
            <a:ext cx="4582500" cy="11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Analyzing the Impact of School Count and Crime Rate on Housing Prices in Aotearoa</a:t>
            </a:r>
            <a:endParaRPr b="1" sz="32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1" name="Google Shape;91;p12"/>
          <p:cNvCxnSpPr/>
          <p:nvPr/>
        </p:nvCxnSpPr>
        <p:spPr>
          <a:xfrm>
            <a:off x="729675" y="2986713"/>
            <a:ext cx="1066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2"/>
          <p:cNvSpPr/>
          <p:nvPr/>
        </p:nvSpPr>
        <p:spPr>
          <a:xfrm>
            <a:off x="5459785" y="11541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7549238" y="1582862"/>
            <a:ext cx="1933583" cy="1150365"/>
          </a:xfrm>
          <a:custGeom>
            <a:rect b="b" l="l" r="r" t="t"/>
            <a:pathLst>
              <a:path extrusionOk="0" h="38658" w="64978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105800" y="1878775"/>
            <a:ext cx="5253835" cy="2215912"/>
          </a:xfrm>
          <a:custGeom>
            <a:rect b="b" l="l" r="r" t="t"/>
            <a:pathLst>
              <a:path extrusionOk="0" h="70244" w="176555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7323230" y="1878175"/>
            <a:ext cx="687696" cy="405505"/>
          </a:xfrm>
          <a:custGeom>
            <a:rect b="b" l="l" r="r" t="t"/>
            <a:pathLst>
              <a:path extrusionOk="0" h="13627" w="2311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5457613" y="1877074"/>
            <a:ext cx="701087" cy="421961"/>
          </a:xfrm>
          <a:custGeom>
            <a:rect b="b" l="l" r="r" t="t"/>
            <a:pathLst>
              <a:path extrusionOk="0" h="14180" w="2356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3600418" y="3969026"/>
            <a:ext cx="6231905" cy="731707"/>
          </a:xfrm>
          <a:custGeom>
            <a:rect b="b" l="l" r="r" t="t"/>
            <a:pathLst>
              <a:path extrusionOk="0" h="24589" w="209423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762956" y="3001580"/>
            <a:ext cx="958013" cy="1241572"/>
          </a:xfrm>
          <a:custGeom>
            <a:rect b="b" l="l" r="r" t="t"/>
            <a:pathLst>
              <a:path extrusionOk="0" h="41723" w="32194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8058418" y="3481539"/>
            <a:ext cx="384705" cy="1168904"/>
          </a:xfrm>
          <a:custGeom>
            <a:rect b="b" l="l" r="r" t="t"/>
            <a:pathLst>
              <a:path extrusionOk="0" h="39281" w="12928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340014" y="2352718"/>
            <a:ext cx="1157894" cy="1500730"/>
          </a:xfrm>
          <a:custGeom>
            <a:rect b="b" l="l" r="r" t="t"/>
            <a:pathLst>
              <a:path extrusionOk="0" h="50432" w="38911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8685290" y="2926800"/>
            <a:ext cx="455587" cy="1724893"/>
          </a:xfrm>
          <a:custGeom>
            <a:rect b="b" l="l" r="r" t="t"/>
            <a:pathLst>
              <a:path extrusionOk="0" h="57965" w="1531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9008843" y="3349386"/>
            <a:ext cx="755602" cy="979230"/>
          </a:xfrm>
          <a:custGeom>
            <a:rect b="b" l="l" r="r" t="t"/>
            <a:pathLst>
              <a:path extrusionOk="0" h="32907" w="25392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9243927" y="3724807"/>
            <a:ext cx="308466" cy="924387"/>
          </a:xfrm>
          <a:custGeom>
            <a:rect b="b" l="l" r="r" t="t"/>
            <a:pathLst>
              <a:path extrusionOk="0" h="31064" w="10366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4232764" y="3146589"/>
            <a:ext cx="859962" cy="1112901"/>
          </a:xfrm>
          <a:custGeom>
            <a:rect b="b" l="l" r="r" t="t"/>
            <a:pathLst>
              <a:path extrusionOk="0" h="37399" w="28899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4473443" y="3572359"/>
            <a:ext cx="352745" cy="1054517"/>
          </a:xfrm>
          <a:custGeom>
            <a:rect b="b" l="l" r="r" t="t"/>
            <a:pathLst>
              <a:path extrusionOk="0" h="35437" w="11854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4838746" y="2563044"/>
            <a:ext cx="1038447" cy="1346943"/>
          </a:xfrm>
          <a:custGeom>
            <a:rect b="b" l="l" r="r" t="t"/>
            <a:pathLst>
              <a:path extrusionOk="0" h="45264" w="34897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5148522" y="3078920"/>
            <a:ext cx="409344" cy="1546378"/>
          </a:xfrm>
          <a:custGeom>
            <a:rect b="b" l="l" r="r" t="t"/>
            <a:pathLst>
              <a:path extrusionOk="0" h="51966" w="13756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5360484" y="2865202"/>
            <a:ext cx="1982593" cy="667610"/>
          </a:xfrm>
          <a:custGeom>
            <a:rect b="b" l="l" r="r" t="t"/>
            <a:pathLst>
              <a:path extrusionOk="0" h="22435" w="66625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6694364" y="2862672"/>
            <a:ext cx="1361554" cy="784527"/>
          </a:xfrm>
          <a:custGeom>
            <a:rect b="b" l="l" r="r" t="t"/>
            <a:pathLst>
              <a:path extrusionOk="0" h="26364" w="45755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5345397" y="3532782"/>
            <a:ext cx="1463385" cy="114418"/>
          </a:xfrm>
          <a:custGeom>
            <a:rect b="b" l="l" r="r" t="t"/>
            <a:pathLst>
              <a:path extrusionOk="0" h="3845" w="49177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6801224" y="3078920"/>
            <a:ext cx="1142807" cy="1469693"/>
          </a:xfrm>
          <a:custGeom>
            <a:rect b="b" l="l" r="r" t="t"/>
            <a:pathLst>
              <a:path extrusionOk="0" h="49389" w="38404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145696" y="3824435"/>
            <a:ext cx="261509" cy="163458"/>
          </a:xfrm>
          <a:custGeom>
            <a:rect b="b" l="l" r="r" t="t"/>
            <a:pathLst>
              <a:path extrusionOk="0" h="5493" w="8788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7145696" y="4053240"/>
            <a:ext cx="261509" cy="174796"/>
          </a:xfrm>
          <a:custGeom>
            <a:rect b="b" l="l" r="r" t="t"/>
            <a:pathLst>
              <a:path extrusionOk="0" h="5874" w="8788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7472553" y="3824435"/>
            <a:ext cx="241423" cy="163458"/>
          </a:xfrm>
          <a:custGeom>
            <a:rect b="b" l="l" r="r" t="t"/>
            <a:pathLst>
              <a:path extrusionOk="0" h="5493" w="8113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7472553" y="4053240"/>
            <a:ext cx="241423" cy="173546"/>
          </a:xfrm>
          <a:custGeom>
            <a:rect b="b" l="l" r="r" t="t"/>
            <a:pathLst>
              <a:path extrusionOk="0" h="5832" w="8113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5452257" y="3639641"/>
            <a:ext cx="1348997" cy="908973"/>
          </a:xfrm>
          <a:custGeom>
            <a:rect b="b" l="l" r="r" t="t"/>
            <a:pathLst>
              <a:path extrusionOk="0" h="30546" w="45333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5978994" y="3972776"/>
            <a:ext cx="270347" cy="568309"/>
          </a:xfrm>
          <a:custGeom>
            <a:rect b="b" l="l" r="r" t="t"/>
            <a:pathLst>
              <a:path extrusionOk="0" h="19098" w="9085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6519599" y="3976555"/>
            <a:ext cx="114447" cy="94331"/>
          </a:xfrm>
          <a:custGeom>
            <a:rect b="b" l="l" r="r" t="t"/>
            <a:pathLst>
              <a:path extrusionOk="0" h="3170" w="3846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6378786" y="3976555"/>
            <a:ext cx="115697" cy="93081"/>
          </a:xfrm>
          <a:custGeom>
            <a:rect b="b" l="l" r="r" t="t"/>
            <a:pathLst>
              <a:path extrusionOk="0" h="3128" w="3888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6378786" y="4094752"/>
            <a:ext cx="115697" cy="94302"/>
          </a:xfrm>
          <a:custGeom>
            <a:rect b="b" l="l" r="r" t="t"/>
            <a:pathLst>
              <a:path extrusionOk="0" h="3169" w="3888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6519599" y="4096002"/>
            <a:ext cx="114447" cy="93052"/>
          </a:xfrm>
          <a:custGeom>
            <a:rect b="b" l="l" r="r" t="t"/>
            <a:pathLst>
              <a:path extrusionOk="0" h="3127" w="3846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5732602" y="3976555"/>
            <a:ext cx="115697" cy="94331"/>
          </a:xfrm>
          <a:custGeom>
            <a:rect b="b" l="l" r="r" t="t"/>
            <a:pathLst>
              <a:path extrusionOk="0" h="3170" w="3888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5732602" y="4096002"/>
            <a:ext cx="114418" cy="93052"/>
          </a:xfrm>
          <a:custGeom>
            <a:rect b="b" l="l" r="r" t="t"/>
            <a:pathLst>
              <a:path extrusionOk="0" h="3127" w="3845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"/>
          <p:cNvSpPr/>
          <p:nvPr/>
        </p:nvSpPr>
        <p:spPr>
          <a:xfrm>
            <a:off x="5591790" y="3976555"/>
            <a:ext cx="114447" cy="93081"/>
          </a:xfrm>
          <a:custGeom>
            <a:rect b="b" l="l" r="r" t="t"/>
            <a:pathLst>
              <a:path extrusionOk="0" h="3128" w="3846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5591790" y="4094752"/>
            <a:ext cx="114447" cy="94302"/>
          </a:xfrm>
          <a:custGeom>
            <a:rect b="b" l="l" r="r" t="t"/>
            <a:pathLst>
              <a:path extrusionOk="0" h="3169" w="3846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4281800" y="4546074"/>
            <a:ext cx="4972210" cy="667574"/>
          </a:xfrm>
          <a:custGeom>
            <a:rect b="b" l="l" r="r" t="t"/>
            <a:pathLst>
              <a:path extrusionOk="0" h="20111" w="167091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945605" y="4939567"/>
            <a:ext cx="3542779" cy="426217"/>
          </a:xfrm>
          <a:custGeom>
            <a:rect b="b" l="l" r="r" t="t"/>
            <a:pathLst>
              <a:path extrusionOk="0" h="14323" w="119055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7706387" y="4205539"/>
            <a:ext cx="668859" cy="867342"/>
          </a:xfrm>
          <a:custGeom>
            <a:rect b="b" l="l" r="r" t="t"/>
            <a:pathLst>
              <a:path extrusionOk="0" h="29147" w="22477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7896091" y="4537276"/>
            <a:ext cx="272966" cy="820027"/>
          </a:xfrm>
          <a:custGeom>
            <a:rect b="b" l="l" r="r" t="t"/>
            <a:pathLst>
              <a:path extrusionOk="0" h="27557" w="9173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7290258" y="4556886"/>
            <a:ext cx="465199" cy="602738"/>
          </a:xfrm>
          <a:custGeom>
            <a:rect b="b" l="l" r="r" t="t"/>
            <a:pathLst>
              <a:path extrusionOk="0" h="20255" w="15633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7433570" y="4788697"/>
            <a:ext cx="190627" cy="569559"/>
          </a:xfrm>
          <a:custGeom>
            <a:rect b="b" l="l" r="r" t="t"/>
            <a:pathLst>
              <a:path extrusionOk="0" h="19140" w="6406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1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SHINY VISUALIZATION</a:t>
            </a:r>
            <a:endParaRPr/>
          </a:p>
        </p:txBody>
      </p:sp>
      <p:sp>
        <p:nvSpPr>
          <p:cNvPr id="530" name="Google Shape;530;p21"/>
          <p:cNvSpPr/>
          <p:nvPr/>
        </p:nvSpPr>
        <p:spPr>
          <a:xfrm>
            <a:off x="1437008" y="2296591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1"/>
          <p:cNvSpPr/>
          <p:nvPr/>
        </p:nvSpPr>
        <p:spPr>
          <a:xfrm>
            <a:off x="1995831" y="283569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3350571" y="2921215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1"/>
          <p:cNvSpPr/>
          <p:nvPr/>
        </p:nvSpPr>
        <p:spPr>
          <a:xfrm>
            <a:off x="2180432" y="2579344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2449982" y="2954088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1"/>
          <p:cNvSpPr/>
          <p:nvPr/>
        </p:nvSpPr>
        <p:spPr>
          <a:xfrm>
            <a:off x="1615034" y="2436699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1"/>
          <p:cNvSpPr/>
          <p:nvPr/>
        </p:nvSpPr>
        <p:spPr>
          <a:xfrm>
            <a:off x="2252751" y="2184773"/>
            <a:ext cx="270000" cy="27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3107318" y="2181512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00" y="1552425"/>
            <a:ext cx="8242876" cy="26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075" y="494074"/>
            <a:ext cx="1360924" cy="7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2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SHINY VISUALIZATION</a:t>
            </a:r>
            <a:endParaRPr/>
          </a:p>
        </p:txBody>
      </p:sp>
      <p:sp>
        <p:nvSpPr>
          <p:cNvPr id="545" name="Google Shape;545;p22"/>
          <p:cNvSpPr/>
          <p:nvPr/>
        </p:nvSpPr>
        <p:spPr>
          <a:xfrm>
            <a:off x="1437008" y="2296591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2"/>
          <p:cNvSpPr/>
          <p:nvPr/>
        </p:nvSpPr>
        <p:spPr>
          <a:xfrm>
            <a:off x="1995831" y="283569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2"/>
          <p:cNvSpPr/>
          <p:nvPr/>
        </p:nvSpPr>
        <p:spPr>
          <a:xfrm>
            <a:off x="3350571" y="2921215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2"/>
          <p:cNvSpPr/>
          <p:nvPr/>
        </p:nvSpPr>
        <p:spPr>
          <a:xfrm>
            <a:off x="2180432" y="2579344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2"/>
          <p:cNvSpPr/>
          <p:nvPr/>
        </p:nvSpPr>
        <p:spPr>
          <a:xfrm>
            <a:off x="2449982" y="2954088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2"/>
          <p:cNvSpPr/>
          <p:nvPr/>
        </p:nvSpPr>
        <p:spPr>
          <a:xfrm>
            <a:off x="1615034" y="2436699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2"/>
          <p:cNvSpPr/>
          <p:nvPr/>
        </p:nvSpPr>
        <p:spPr>
          <a:xfrm>
            <a:off x="2252751" y="2184773"/>
            <a:ext cx="270000" cy="27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2"/>
          <p:cNvSpPr/>
          <p:nvPr/>
        </p:nvSpPr>
        <p:spPr>
          <a:xfrm>
            <a:off x="3107318" y="2181512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2"/>
          <p:cNvSpPr txBox="1"/>
          <p:nvPr/>
        </p:nvSpPr>
        <p:spPr>
          <a:xfrm>
            <a:off x="1289954" y="1186692"/>
            <a:ext cx="2342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AVERAGE HOUSE PRICE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54" name="Google Shape;5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63" y="1558400"/>
            <a:ext cx="6761076" cy="32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075" y="494074"/>
            <a:ext cx="1360924" cy="7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050" y="720000"/>
            <a:ext cx="1018348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SHINY VISUALIZATION</a:t>
            </a: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1437008" y="2296591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1995831" y="283569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3350571" y="2921215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2180432" y="2579344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3"/>
          <p:cNvSpPr/>
          <p:nvPr/>
        </p:nvSpPr>
        <p:spPr>
          <a:xfrm>
            <a:off x="2449982" y="2954088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3"/>
          <p:cNvSpPr/>
          <p:nvPr/>
        </p:nvSpPr>
        <p:spPr>
          <a:xfrm>
            <a:off x="1615034" y="2436699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3"/>
          <p:cNvSpPr/>
          <p:nvPr/>
        </p:nvSpPr>
        <p:spPr>
          <a:xfrm>
            <a:off x="3107318" y="2181512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3"/>
          <p:cNvSpPr txBox="1"/>
          <p:nvPr/>
        </p:nvSpPr>
        <p:spPr>
          <a:xfrm>
            <a:off x="400204" y="1479492"/>
            <a:ext cx="2342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CRIME RATE PER 10,000 INHABITANTS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0" name="Google Shape;570;p23"/>
          <p:cNvSpPr txBox="1"/>
          <p:nvPr/>
        </p:nvSpPr>
        <p:spPr>
          <a:xfrm>
            <a:off x="4926029" y="1479500"/>
            <a:ext cx="3134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NUMBER OF SCHOOLS PER 10,000 INHABITANTS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71" name="Google Shape;571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550" y="1872075"/>
            <a:ext cx="4241326" cy="20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00" y="1872075"/>
            <a:ext cx="4258403" cy="20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9075" y="494074"/>
            <a:ext cx="1360924" cy="7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6050" y="720000"/>
            <a:ext cx="1018348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80" name="Google Shape;580;p24"/>
          <p:cNvSpPr txBox="1"/>
          <p:nvPr/>
        </p:nvSpPr>
        <p:spPr>
          <a:xfrm>
            <a:off x="6215050" y="3471870"/>
            <a:ext cx="15981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VISUALIZATIONS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1" name="Google Shape;581;p24"/>
          <p:cNvSpPr txBox="1"/>
          <p:nvPr/>
        </p:nvSpPr>
        <p:spPr>
          <a:xfrm>
            <a:off x="1942098" y="2740950"/>
            <a:ext cx="1439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</a:t>
            </a: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WRANGLING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2" name="Google Shape;582;p24"/>
          <p:cNvSpPr txBox="1"/>
          <p:nvPr/>
        </p:nvSpPr>
        <p:spPr>
          <a:xfrm>
            <a:off x="6177250" y="2241278"/>
            <a:ext cx="1673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COLLECTION +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RELATIONAL DATA MODEL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3" name="Google Shape;583;p24"/>
          <p:cNvSpPr txBox="1"/>
          <p:nvPr/>
        </p:nvSpPr>
        <p:spPr>
          <a:xfrm>
            <a:off x="2362444" y="4069025"/>
            <a:ext cx="1443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PRESENTATION AND REPORT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4" name="Google Shape;584;p24"/>
          <p:cNvSpPr txBox="1"/>
          <p:nvPr/>
        </p:nvSpPr>
        <p:spPr>
          <a:xfrm>
            <a:off x="2296917" y="1284400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IDEA + DATA SOURCES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3569905" y="1554905"/>
            <a:ext cx="2223196" cy="2867711"/>
          </a:xfrm>
          <a:custGeom>
            <a:rect b="b" l="l" r="r" t="t"/>
            <a:pathLst>
              <a:path extrusionOk="0" h="178479" w="138366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4617876" y="3907525"/>
            <a:ext cx="1175225" cy="515092"/>
          </a:xfrm>
          <a:custGeom>
            <a:rect b="b" l="l" r="r" t="t"/>
            <a:pathLst>
              <a:path extrusionOk="0" h="32058" w="73143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3569873" y="3176871"/>
            <a:ext cx="2222939" cy="730670"/>
          </a:xfrm>
          <a:custGeom>
            <a:rect b="b" l="l" r="r" t="t"/>
            <a:pathLst>
              <a:path extrusionOk="0" h="45475" w="13835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3570403" y="2672159"/>
            <a:ext cx="1439777" cy="504728"/>
          </a:xfrm>
          <a:custGeom>
            <a:rect b="b" l="l" r="r" t="t"/>
            <a:pathLst>
              <a:path extrusionOk="0" h="31413" w="89608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4615096" y="1815777"/>
            <a:ext cx="1160893" cy="1162210"/>
          </a:xfrm>
          <a:custGeom>
            <a:rect b="b" l="l" r="r" t="t"/>
            <a:pathLst>
              <a:path extrusionOk="0" h="72333" w="72251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3697529" y="1559500"/>
            <a:ext cx="1967739" cy="2735283"/>
          </a:xfrm>
          <a:custGeom>
            <a:rect b="b" l="l" r="r" t="t"/>
            <a:pathLst>
              <a:path extrusionOk="0" h="170237" w="122467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5198796" y="3471880"/>
            <a:ext cx="811746" cy="811746"/>
          </a:xfrm>
          <a:custGeom>
            <a:rect b="b" l="l" r="r" t="t"/>
            <a:pathLst>
              <a:path extrusionOk="0" h="50521" w="50521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5301387" y="3574519"/>
            <a:ext cx="606516" cy="606516"/>
          </a:xfrm>
          <a:custGeom>
            <a:rect b="b" l="l" r="r" t="t"/>
            <a:pathLst>
              <a:path extrusionOk="0" h="37748" w="37748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4038996" y="3863853"/>
            <a:ext cx="811746" cy="811746"/>
          </a:xfrm>
          <a:custGeom>
            <a:rect b="b" l="l" r="r" t="t"/>
            <a:pathLst>
              <a:path extrusionOk="0" h="50521" w="50521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4141635" y="3966444"/>
            <a:ext cx="606516" cy="606516"/>
          </a:xfrm>
          <a:custGeom>
            <a:rect b="b" l="l" r="r" t="t"/>
            <a:pathLst>
              <a:path extrusionOk="0" h="37748" w="37748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3419738" y="2736863"/>
            <a:ext cx="811730" cy="811730"/>
          </a:xfrm>
          <a:custGeom>
            <a:rect b="b" l="l" r="r" t="t"/>
            <a:pathLst>
              <a:path extrusionOk="0" h="50520" w="5052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3522361" y="2839437"/>
            <a:ext cx="606516" cy="606532"/>
          </a:xfrm>
          <a:custGeom>
            <a:rect b="b" l="l" r="r" t="t"/>
            <a:pathLst>
              <a:path extrusionOk="0" h="37749" w="37748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4307725" y="1318504"/>
            <a:ext cx="811730" cy="811730"/>
          </a:xfrm>
          <a:custGeom>
            <a:rect b="b" l="l" r="r" t="t"/>
            <a:pathLst>
              <a:path extrusionOk="0" h="50520" w="5052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4410300" y="1421095"/>
            <a:ext cx="606532" cy="606564"/>
          </a:xfrm>
          <a:custGeom>
            <a:rect b="b" l="l" r="r" t="t"/>
            <a:pathLst>
              <a:path extrusionOk="0" h="37751" w="37749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24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600" name="Google Shape;600;p24"/>
            <p:cNvSpPr/>
            <p:nvPr/>
          </p:nvSpPr>
          <p:spPr>
            <a:xfrm>
              <a:off x="4964259" y="2424308"/>
              <a:ext cx="811730" cy="811746"/>
            </a:xfrm>
            <a:custGeom>
              <a:rect b="b" l="l" r="r" t="t"/>
              <a:pathLst>
                <a:path extrusionOk="0" h="50521" w="5052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5066882" y="2526931"/>
              <a:ext cx="606532" cy="606532"/>
            </a:xfrm>
            <a:custGeom>
              <a:rect b="b" l="l" r="r" t="t"/>
              <a:pathLst>
                <a:path extrusionOk="0" h="37749" w="37749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4"/>
          <p:cNvGrpSpPr/>
          <p:nvPr/>
        </p:nvGrpSpPr>
        <p:grpSpPr>
          <a:xfrm>
            <a:off x="5457820" y="3703388"/>
            <a:ext cx="300631" cy="300631"/>
            <a:chOff x="1190625" y="238125"/>
            <a:chExt cx="5183300" cy="5183300"/>
          </a:xfrm>
        </p:grpSpPr>
        <p:sp>
          <p:nvSpPr>
            <p:cNvPr id="603" name="Google Shape;603;p24"/>
            <p:cNvSpPr/>
            <p:nvPr/>
          </p:nvSpPr>
          <p:spPr>
            <a:xfrm>
              <a:off x="5503350" y="238125"/>
              <a:ext cx="870575" cy="870550"/>
            </a:xfrm>
            <a:custGeom>
              <a:rect b="b" l="l" r="r" t="t"/>
              <a:pathLst>
                <a:path extrusionOk="0" h="34822" w="34823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1190625" y="2718200"/>
              <a:ext cx="870550" cy="869275"/>
            </a:xfrm>
            <a:custGeom>
              <a:rect b="b" l="l" r="r" t="t"/>
              <a:pathLst>
                <a:path extrusionOk="0" h="34771" w="34822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484175" y="1424625"/>
              <a:ext cx="869275" cy="870575"/>
            </a:xfrm>
            <a:custGeom>
              <a:rect b="b" l="l" r="r" t="t"/>
              <a:pathLst>
                <a:path extrusionOk="0" h="34823" w="34771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3399875" y="2341600"/>
              <a:ext cx="870550" cy="869300"/>
            </a:xfrm>
            <a:custGeom>
              <a:rect b="b" l="l" r="r" t="t"/>
              <a:pathLst>
                <a:path extrusionOk="0" h="34772" w="34822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3985375" y="821050"/>
              <a:ext cx="1801750" cy="1804325"/>
            </a:xfrm>
            <a:custGeom>
              <a:rect b="b" l="l" r="r" t="t"/>
              <a:pathLst>
                <a:path extrusionOk="0" h="72173" w="72070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3069700" y="2008875"/>
              <a:ext cx="617800" cy="616500"/>
            </a:xfrm>
            <a:custGeom>
              <a:rect b="b" l="l" r="r" t="t"/>
              <a:pathLst>
                <a:path extrusionOk="0" h="24660" w="24712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776125" y="2008875"/>
              <a:ext cx="993100" cy="993075"/>
            </a:xfrm>
            <a:custGeom>
              <a:rect b="b" l="l" r="r" t="t"/>
              <a:pathLst>
                <a:path extrusionOk="0" h="39723" w="39724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194475" y="5197000"/>
              <a:ext cx="5175575" cy="224425"/>
            </a:xfrm>
            <a:custGeom>
              <a:rect b="b" l="l" r="r" t="t"/>
              <a:pathLst>
                <a:path extrusionOk="0" h="8977" w="207023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5827075" y="2074650"/>
              <a:ext cx="223150" cy="3234575"/>
            </a:xfrm>
            <a:custGeom>
              <a:rect b="b" l="l" r="r" t="t"/>
              <a:pathLst>
                <a:path extrusionOk="0" h="129383" w="8926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779025" y="3693200"/>
              <a:ext cx="223150" cy="1616025"/>
            </a:xfrm>
            <a:custGeom>
              <a:rect b="b" l="l" r="r" t="t"/>
              <a:pathLst>
                <a:path extrusionOk="0" h="64641" w="8926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1514325" y="4015625"/>
              <a:ext cx="223150" cy="1293600"/>
            </a:xfrm>
            <a:custGeom>
              <a:rect b="b" l="l" r="r" t="t"/>
              <a:pathLst>
                <a:path extrusionOk="0" h="51744" w="8926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806600" y="3044500"/>
              <a:ext cx="224425" cy="2264725"/>
            </a:xfrm>
            <a:custGeom>
              <a:rect b="b" l="l" r="r" t="t"/>
              <a:pathLst>
                <a:path extrusionOk="0" h="90589" w="8977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4"/>
          <p:cNvSpPr/>
          <p:nvPr/>
        </p:nvSpPr>
        <p:spPr>
          <a:xfrm>
            <a:off x="4629454" y="1741947"/>
            <a:ext cx="14898" cy="13072"/>
          </a:xfrm>
          <a:custGeom>
            <a:rect b="b" l="l" r="r" t="t"/>
            <a:pathLst>
              <a:path extrusionOk="0" h="8157" w="9297">
                <a:moveTo>
                  <a:pt x="4644" y="0"/>
                </a:moveTo>
                <a:cubicBezTo>
                  <a:pt x="3953" y="0"/>
                  <a:pt x="3253" y="175"/>
                  <a:pt x="2610" y="539"/>
                </a:cubicBezTo>
                <a:cubicBezTo>
                  <a:pt x="653" y="1681"/>
                  <a:pt x="0" y="4160"/>
                  <a:pt x="1109" y="6117"/>
                </a:cubicBezTo>
                <a:cubicBezTo>
                  <a:pt x="1875" y="7431"/>
                  <a:pt x="3244" y="8157"/>
                  <a:pt x="4653" y="8157"/>
                </a:cubicBezTo>
                <a:cubicBezTo>
                  <a:pt x="5344" y="8157"/>
                  <a:pt x="6044" y="7983"/>
                  <a:pt x="6687" y="7618"/>
                </a:cubicBezTo>
                <a:cubicBezTo>
                  <a:pt x="8644" y="6476"/>
                  <a:pt x="9297" y="3997"/>
                  <a:pt x="8188" y="2040"/>
                </a:cubicBezTo>
                <a:cubicBezTo>
                  <a:pt x="7421" y="726"/>
                  <a:pt x="6053" y="0"/>
                  <a:pt x="46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24"/>
          <p:cNvGrpSpPr/>
          <p:nvPr/>
        </p:nvGrpSpPr>
        <p:grpSpPr>
          <a:xfrm>
            <a:off x="4553513" y="1548924"/>
            <a:ext cx="320143" cy="392581"/>
            <a:chOff x="3086313" y="2877049"/>
            <a:chExt cx="320143" cy="392581"/>
          </a:xfrm>
        </p:grpSpPr>
        <p:sp>
          <p:nvSpPr>
            <p:cNvPr id="618" name="Google Shape;618;p24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0" name="Google Shape;630;p24"/>
          <p:cNvGrpSpPr/>
          <p:nvPr/>
        </p:nvGrpSpPr>
        <p:grpSpPr>
          <a:xfrm>
            <a:off x="4247241" y="4106415"/>
            <a:ext cx="395266" cy="351312"/>
            <a:chOff x="7929578" y="4284365"/>
            <a:chExt cx="395266" cy="351312"/>
          </a:xfrm>
        </p:grpSpPr>
        <p:sp>
          <p:nvSpPr>
            <p:cNvPr id="631" name="Google Shape;631;p24"/>
            <p:cNvSpPr/>
            <p:nvPr/>
          </p:nvSpPr>
          <p:spPr>
            <a:xfrm>
              <a:off x="7954213" y="4588668"/>
              <a:ext cx="11394" cy="47009"/>
            </a:xfrm>
            <a:custGeom>
              <a:rect b="b" l="l" r="r" t="t"/>
              <a:pathLst>
                <a:path extrusionOk="0" h="1477" w="358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7929578" y="4432522"/>
              <a:ext cx="213372" cy="203155"/>
            </a:xfrm>
            <a:custGeom>
              <a:rect b="b" l="l" r="r" t="t"/>
              <a:pathLst>
                <a:path extrusionOk="0" h="6383" w="6704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8090243" y="4284365"/>
              <a:ext cx="234601" cy="196344"/>
            </a:xfrm>
            <a:custGeom>
              <a:rect b="b" l="l" r="r" t="t"/>
              <a:pathLst>
                <a:path extrusionOk="0" h="6169" w="7371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8145591" y="4309382"/>
              <a:ext cx="136063" cy="135299"/>
            </a:xfrm>
            <a:custGeom>
              <a:rect b="b" l="l" r="r" t="t"/>
              <a:pathLst>
                <a:path extrusionOk="0" h="4251" w="4275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4"/>
          <p:cNvGrpSpPr/>
          <p:nvPr/>
        </p:nvGrpSpPr>
        <p:grpSpPr>
          <a:xfrm>
            <a:off x="3656775" y="2985600"/>
            <a:ext cx="337684" cy="314194"/>
            <a:chOff x="6099375" y="2456075"/>
            <a:chExt cx="337684" cy="314194"/>
          </a:xfrm>
        </p:grpSpPr>
        <p:sp>
          <p:nvSpPr>
            <p:cNvPr id="636" name="Google Shape;636;p24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4"/>
          <p:cNvGrpSpPr/>
          <p:nvPr/>
        </p:nvGrpSpPr>
        <p:grpSpPr>
          <a:xfrm>
            <a:off x="5464608" y="2433990"/>
            <a:ext cx="280072" cy="275520"/>
            <a:chOff x="4210933" y="2926777"/>
            <a:chExt cx="280072" cy="275520"/>
          </a:xfrm>
        </p:grpSpPr>
        <p:sp>
          <p:nvSpPr>
            <p:cNvPr id="639" name="Google Shape;639;p24"/>
            <p:cNvSpPr/>
            <p:nvPr/>
          </p:nvSpPr>
          <p:spPr>
            <a:xfrm>
              <a:off x="4490623" y="2970352"/>
              <a:ext cx="32" cy="414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489859" y="2969589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210933" y="2944952"/>
              <a:ext cx="280072" cy="257346"/>
            </a:xfrm>
            <a:custGeom>
              <a:rect b="b" l="l" r="r" t="t"/>
              <a:pathLst>
                <a:path extrusionOk="0" h="8085" w="8799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4212047" y="2926777"/>
              <a:ext cx="144826" cy="234619"/>
            </a:xfrm>
            <a:custGeom>
              <a:rect b="b" l="l" r="r" t="t"/>
              <a:pathLst>
                <a:path extrusionOk="0" h="7371" w="455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4246550" y="2996103"/>
              <a:ext cx="28074" cy="28106"/>
            </a:xfrm>
            <a:custGeom>
              <a:rect b="b" l="l" r="r" t="t"/>
              <a:pathLst>
                <a:path extrusionOk="0" h="883" w="882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4285956" y="3015456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285956" y="3001800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4246550" y="3060177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4285956" y="3080261"/>
              <a:ext cx="97814" cy="8371"/>
            </a:xfrm>
            <a:custGeom>
              <a:rect b="b" l="l" r="r" t="t"/>
              <a:pathLst>
                <a:path extrusionOk="0" h="263" w="3073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4285956" y="3066224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4246550" y="3124601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285956" y="3143921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4285956" y="3130266"/>
              <a:ext cx="30366" cy="8371"/>
            </a:xfrm>
            <a:custGeom>
              <a:rect b="b" l="l" r="r" t="t"/>
              <a:pathLst>
                <a:path extrusionOk="0" h="263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 YOU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57" name="Google Shape;657;p25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658" name="Google Shape;658;p25"/>
            <p:cNvSpPr/>
            <p:nvPr/>
          </p:nvSpPr>
          <p:spPr>
            <a:xfrm>
              <a:off x="4095386" y="3018809"/>
              <a:ext cx="804850" cy="1043075"/>
            </a:xfrm>
            <a:custGeom>
              <a:rect b="b" l="l" r="r" t="t"/>
              <a:pathLst>
                <a:path extrusionOk="0" h="41723" w="32194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4343611" y="3422034"/>
              <a:ext cx="323200" cy="982025"/>
            </a:xfrm>
            <a:custGeom>
              <a:rect b="b" l="l" r="r" t="t"/>
              <a:pathLst>
                <a:path extrusionOk="0" h="39281" w="12928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5047850" y="2301250"/>
              <a:ext cx="972775" cy="1260800"/>
            </a:xfrm>
            <a:custGeom>
              <a:rect b="b" l="l" r="r" t="t"/>
              <a:pathLst>
                <a:path extrusionOk="0" h="50432" w="38911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5337925" y="2783550"/>
              <a:ext cx="382750" cy="1449125"/>
            </a:xfrm>
            <a:custGeom>
              <a:rect b="b" l="l" r="r" t="t"/>
              <a:pathLst>
                <a:path extrusionOk="0" h="57965" w="1531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25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665" name="Google Shape;665;p25"/>
            <p:cNvSpPr/>
            <p:nvPr/>
          </p:nvSpPr>
          <p:spPr>
            <a:xfrm>
              <a:off x="1221225" y="2527600"/>
              <a:ext cx="519625" cy="326850"/>
            </a:xfrm>
            <a:custGeom>
              <a:rect b="b" l="l" r="r" t="t"/>
              <a:pathLst>
                <a:path extrusionOk="0" h="13074" w="20785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221225" y="2528550"/>
              <a:ext cx="388125" cy="325900"/>
            </a:xfrm>
            <a:custGeom>
              <a:rect b="b" l="l" r="r" t="t"/>
              <a:pathLst>
                <a:path extrusionOk="0" h="13036" w="15525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202950" y="2527725"/>
              <a:ext cx="513475" cy="326725"/>
            </a:xfrm>
            <a:custGeom>
              <a:rect b="b" l="l" r="r" t="t"/>
              <a:pathLst>
                <a:path extrusionOk="0" h="13069" w="2053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476900" y="1599450"/>
              <a:ext cx="968575" cy="1254775"/>
            </a:xfrm>
            <a:custGeom>
              <a:rect b="b" l="l" r="r" t="t"/>
              <a:pathLst>
                <a:path extrusionOk="0" h="50191" w="38743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15225" y="2123975"/>
              <a:ext cx="730250" cy="730475"/>
            </a:xfrm>
            <a:custGeom>
              <a:rect b="b" l="l" r="r" t="t"/>
              <a:pathLst>
                <a:path extrusionOk="0" h="29219" w="2921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1227800" y="2380150"/>
              <a:ext cx="118125" cy="295150"/>
            </a:xfrm>
            <a:custGeom>
              <a:rect b="b" l="l" r="r" t="t"/>
              <a:pathLst>
                <a:path extrusionOk="0" h="11806" w="4725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576700" y="2380150"/>
              <a:ext cx="117875" cy="295150"/>
            </a:xfrm>
            <a:custGeom>
              <a:rect b="b" l="l" r="r" t="t"/>
              <a:pathLst>
                <a:path extrusionOk="0" h="11806" w="4715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476900" y="2675275"/>
              <a:ext cx="968800" cy="179175"/>
            </a:xfrm>
            <a:custGeom>
              <a:rect b="b" l="l" r="r" t="t"/>
              <a:pathLst>
                <a:path extrusionOk="0" h="7167" w="38752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476900" y="2675275"/>
              <a:ext cx="968575" cy="178950"/>
            </a:xfrm>
            <a:custGeom>
              <a:rect b="b" l="l" r="r" t="t"/>
              <a:pathLst>
                <a:path extrusionOk="0" h="7158" w="38743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715225" y="2675275"/>
              <a:ext cx="730250" cy="178950"/>
            </a:xfrm>
            <a:custGeom>
              <a:rect b="b" l="l" r="r" t="t"/>
              <a:pathLst>
                <a:path extrusionOk="0" h="7158" w="2921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809375" y="2380150"/>
              <a:ext cx="303625" cy="474300"/>
            </a:xfrm>
            <a:custGeom>
              <a:rect b="b" l="l" r="r" t="t"/>
              <a:pathLst>
                <a:path extrusionOk="0" h="18972" w="12145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476900" y="1599450"/>
              <a:ext cx="968575" cy="627175"/>
            </a:xfrm>
            <a:custGeom>
              <a:rect b="b" l="l" r="r" t="t"/>
              <a:pathLst>
                <a:path extrusionOk="0" h="25087" w="38743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323575" y="1579375"/>
              <a:ext cx="1275450" cy="648050"/>
            </a:xfrm>
            <a:custGeom>
              <a:rect b="b" l="l" r="r" t="t"/>
              <a:pathLst>
                <a:path extrusionOk="0" h="25922" w="51018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1235775" y="2642175"/>
              <a:ext cx="355775" cy="212275"/>
            </a:xfrm>
            <a:custGeom>
              <a:rect b="b" l="l" r="r" t="t"/>
              <a:pathLst>
                <a:path extrusionOk="0" h="8491" w="1423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5"/>
          <p:cNvSpPr/>
          <p:nvPr/>
        </p:nvSpPr>
        <p:spPr>
          <a:xfrm>
            <a:off x="944935" y="8112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5479175" y="312600"/>
            <a:ext cx="1655580" cy="972905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5"/>
          <p:cNvSpPr txBox="1"/>
          <p:nvPr>
            <p:ph idx="1" type="subTitle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Does anyone have any questions?</a:t>
            </a:r>
            <a:endParaRPr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7626050" y="3701695"/>
            <a:ext cx="214002" cy="283905"/>
          </a:xfrm>
          <a:custGeom>
            <a:rect b="b" l="l" r="r" t="t"/>
            <a:pathLst>
              <a:path extrusionOk="0" h="11806" w="4715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7892750" y="3701695"/>
            <a:ext cx="214002" cy="283905"/>
          </a:xfrm>
          <a:custGeom>
            <a:rect b="b" l="l" r="r" t="t"/>
            <a:pathLst>
              <a:path extrusionOk="0" h="11806" w="4715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 txBox="1"/>
          <p:nvPr>
            <p:ph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13"/>
          <p:cNvSpPr txBox="1"/>
          <p:nvPr>
            <p:ph idx="8" type="title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" name="Google Shape;141;p13"/>
          <p:cNvSpPr txBox="1"/>
          <p:nvPr>
            <p:ph idx="14" type="title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2" name="Google Shape;142;p13"/>
          <p:cNvSpPr txBox="1"/>
          <p:nvPr>
            <p:ph idx="6" type="ctrTitle"/>
          </p:nvPr>
        </p:nvSpPr>
        <p:spPr>
          <a:xfrm>
            <a:off x="5705381" y="200516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 Model</a:t>
            </a:r>
            <a:endParaRPr/>
          </a:p>
        </p:txBody>
      </p:sp>
      <p:sp>
        <p:nvSpPr>
          <p:cNvPr id="143" name="Google Shape;143;p13"/>
          <p:cNvSpPr txBox="1"/>
          <p:nvPr>
            <p:ph idx="18" type="title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4" name="Google Shape;144;p13"/>
          <p:cNvSpPr txBox="1"/>
          <p:nvPr>
            <p:ph idx="9" type="ctrTitle"/>
          </p:nvPr>
        </p:nvSpPr>
        <p:spPr>
          <a:xfrm>
            <a:off x="5581975" y="3623092"/>
            <a:ext cx="2322300" cy="8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13"/>
          <p:cNvSpPr txBox="1"/>
          <p:nvPr>
            <p:ph idx="16" type="ctrTitle"/>
          </p:nvPr>
        </p:nvSpPr>
        <p:spPr>
          <a:xfrm>
            <a:off x="1112225" y="2150675"/>
            <a:ext cx="2392800" cy="6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6" name="Google Shape;146;p13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47" name="Google Shape;147;p13"/>
          <p:cNvSpPr txBox="1"/>
          <p:nvPr>
            <p:ph idx="21" type="title"/>
          </p:nvPr>
        </p:nvSpPr>
        <p:spPr>
          <a:xfrm>
            <a:off x="1431725" y="304529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49" name="Google Shape;149;p13"/>
            <p:cNvSpPr/>
            <p:nvPr/>
          </p:nvSpPr>
          <p:spPr>
            <a:xfrm>
              <a:off x="2106350" y="2477950"/>
              <a:ext cx="872425" cy="1131600"/>
            </a:xfrm>
            <a:custGeom>
              <a:rect b="b" l="l" r="r" t="t"/>
              <a:pathLst>
                <a:path extrusionOk="0" h="45264" w="34897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366600" y="3007376"/>
              <a:ext cx="343900" cy="1299150"/>
            </a:xfrm>
            <a:custGeom>
              <a:rect b="b" l="l" r="r" t="t"/>
              <a:pathLst>
                <a:path extrusionOk="0" h="51966" w="13756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3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52" name="Google Shape;152;p13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3"/>
          <p:cNvGrpSpPr/>
          <p:nvPr/>
        </p:nvGrpSpPr>
        <p:grpSpPr>
          <a:xfrm>
            <a:off x="3592731" y="1565157"/>
            <a:ext cx="1980215" cy="1907859"/>
            <a:chOff x="1029600" y="238175"/>
            <a:chExt cx="5360625" cy="5164750"/>
          </a:xfrm>
        </p:grpSpPr>
        <p:sp>
          <p:nvSpPr>
            <p:cNvPr id="155" name="Google Shape;155;p13"/>
            <p:cNvSpPr/>
            <p:nvPr/>
          </p:nvSpPr>
          <p:spPr>
            <a:xfrm>
              <a:off x="1029600" y="238175"/>
              <a:ext cx="5317100" cy="4055200"/>
            </a:xfrm>
            <a:custGeom>
              <a:rect b="b" l="l" r="r" t="t"/>
              <a:pathLst>
                <a:path extrusionOk="0" h="162208" w="212684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643125" y="2170000"/>
              <a:ext cx="4242350" cy="3232925"/>
            </a:xfrm>
            <a:custGeom>
              <a:rect b="b" l="l" r="r" t="t"/>
              <a:pathLst>
                <a:path extrusionOk="0" h="129317" w="169694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138400" y="1978550"/>
              <a:ext cx="5251825" cy="2817375"/>
            </a:xfrm>
            <a:custGeom>
              <a:rect b="b" l="l" r="r" t="t"/>
              <a:pathLst>
                <a:path extrusionOk="0" h="112695" w="210073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357450" y="3714650"/>
              <a:ext cx="813700" cy="813700"/>
            </a:xfrm>
            <a:custGeom>
              <a:rect b="b" l="l" r="r" t="t"/>
              <a:pathLst>
                <a:path extrusionOk="0" h="32548" w="32548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115975" y="3635175"/>
              <a:ext cx="1133500" cy="971500"/>
            </a:xfrm>
            <a:custGeom>
              <a:rect b="b" l="l" r="r" t="t"/>
              <a:pathLst>
                <a:path extrusionOk="0" h="38860" w="4534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775175" y="3686375"/>
              <a:ext cx="25" cy="815850"/>
            </a:xfrm>
            <a:custGeom>
              <a:rect b="b" l="l" r="r" t="t"/>
              <a:pathLst>
                <a:path extrusionOk="0" h="32634" w="1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94675" y="3686375"/>
              <a:ext cx="163175" cy="815850"/>
            </a:xfrm>
            <a:custGeom>
              <a:rect b="b" l="l" r="r" t="t"/>
              <a:pathLst>
                <a:path extrusionOk="0" h="32634" w="6527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340050" y="4121500"/>
              <a:ext cx="844150" cy="25"/>
            </a:xfrm>
            <a:custGeom>
              <a:rect b="b" l="l" r="r" t="t"/>
              <a:pathLst>
                <a:path extrusionOk="0" h="1" w="33766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340050" y="4038825"/>
              <a:ext cx="844150" cy="163175"/>
            </a:xfrm>
            <a:custGeom>
              <a:rect b="b" l="l" r="r" t="t"/>
              <a:pathLst>
                <a:path extrusionOk="0" h="6527" w="33766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>
            <a:off x="4909725" y="2989454"/>
            <a:ext cx="811730" cy="811730"/>
          </a:xfrm>
          <a:custGeom>
            <a:rect b="b" l="l" r="r" t="t"/>
            <a:pathLst>
              <a:path extrusionOk="0" h="50520" w="5052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4909725" y="1190404"/>
            <a:ext cx="811730" cy="811730"/>
          </a:xfrm>
          <a:custGeom>
            <a:rect b="b" l="l" r="r" t="t"/>
            <a:pathLst>
              <a:path extrusionOk="0" h="50520" w="5052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490200" y="2989454"/>
            <a:ext cx="811730" cy="811730"/>
          </a:xfrm>
          <a:custGeom>
            <a:rect b="b" l="l" r="r" t="t"/>
            <a:pathLst>
              <a:path extrusionOk="0" h="50520" w="5052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545175" y="1190404"/>
            <a:ext cx="811730" cy="811730"/>
          </a:xfrm>
          <a:custGeom>
            <a:rect b="b" l="l" r="r" t="t"/>
            <a:pathLst>
              <a:path extrusionOk="0" h="50520" w="5052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4"/>
          <p:cNvGrpSpPr/>
          <p:nvPr/>
        </p:nvGrpSpPr>
        <p:grpSpPr>
          <a:xfrm>
            <a:off x="790963" y="1399974"/>
            <a:ext cx="320143" cy="392581"/>
            <a:chOff x="3086313" y="2877049"/>
            <a:chExt cx="320143" cy="392581"/>
          </a:xfrm>
        </p:grpSpPr>
        <p:sp>
          <p:nvSpPr>
            <p:cNvPr id="174" name="Google Shape;174;p14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6" name="Google Shape;186;p14"/>
          <p:cNvSpPr txBox="1"/>
          <p:nvPr/>
        </p:nvSpPr>
        <p:spPr>
          <a:xfrm>
            <a:off x="1472000" y="1427663"/>
            <a:ext cx="3020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Housing Price</a:t>
            </a: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High Housing Loan Rate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87" name="Google Shape;187;p14"/>
          <p:cNvGrpSpPr/>
          <p:nvPr/>
        </p:nvGrpSpPr>
        <p:grpSpPr>
          <a:xfrm>
            <a:off x="5165270" y="1473625"/>
            <a:ext cx="300631" cy="300631"/>
            <a:chOff x="1190625" y="238125"/>
            <a:chExt cx="5183300" cy="5183300"/>
          </a:xfrm>
        </p:grpSpPr>
        <p:sp>
          <p:nvSpPr>
            <p:cNvPr id="188" name="Google Shape;188;p14"/>
            <p:cNvSpPr/>
            <p:nvPr/>
          </p:nvSpPr>
          <p:spPr>
            <a:xfrm>
              <a:off x="5503350" y="238125"/>
              <a:ext cx="870575" cy="870550"/>
            </a:xfrm>
            <a:custGeom>
              <a:rect b="b" l="l" r="r" t="t"/>
              <a:pathLst>
                <a:path extrusionOk="0" h="34822" w="34823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190625" y="2718200"/>
              <a:ext cx="870550" cy="869275"/>
            </a:xfrm>
            <a:custGeom>
              <a:rect b="b" l="l" r="r" t="t"/>
              <a:pathLst>
                <a:path extrusionOk="0" h="34771" w="34822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484175" y="1424625"/>
              <a:ext cx="869275" cy="870575"/>
            </a:xfrm>
            <a:custGeom>
              <a:rect b="b" l="l" r="r" t="t"/>
              <a:pathLst>
                <a:path extrusionOk="0" h="34823" w="34771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3399875" y="2341600"/>
              <a:ext cx="870550" cy="869300"/>
            </a:xfrm>
            <a:custGeom>
              <a:rect b="b" l="l" r="r" t="t"/>
              <a:pathLst>
                <a:path extrusionOk="0" h="34772" w="34822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3985375" y="821050"/>
              <a:ext cx="1801750" cy="1804325"/>
            </a:xfrm>
            <a:custGeom>
              <a:rect b="b" l="l" r="r" t="t"/>
              <a:pathLst>
                <a:path extrusionOk="0" h="72173" w="72070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3069700" y="2008875"/>
              <a:ext cx="617800" cy="616500"/>
            </a:xfrm>
            <a:custGeom>
              <a:rect b="b" l="l" r="r" t="t"/>
              <a:pathLst>
                <a:path extrusionOk="0" h="24660" w="24712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776125" y="2008875"/>
              <a:ext cx="993100" cy="993075"/>
            </a:xfrm>
            <a:custGeom>
              <a:rect b="b" l="l" r="r" t="t"/>
              <a:pathLst>
                <a:path extrusionOk="0" h="39723" w="39724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194475" y="5197000"/>
              <a:ext cx="5175575" cy="224425"/>
            </a:xfrm>
            <a:custGeom>
              <a:rect b="b" l="l" r="r" t="t"/>
              <a:pathLst>
                <a:path extrusionOk="0" h="8977" w="207023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5827075" y="2074650"/>
              <a:ext cx="223150" cy="3234575"/>
            </a:xfrm>
            <a:custGeom>
              <a:rect b="b" l="l" r="r" t="t"/>
              <a:pathLst>
                <a:path extrusionOk="0" h="129383" w="8926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779025" y="3693200"/>
              <a:ext cx="223150" cy="1616025"/>
            </a:xfrm>
            <a:custGeom>
              <a:rect b="b" l="l" r="r" t="t"/>
              <a:pathLst>
                <a:path extrusionOk="0" h="64641" w="8926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514325" y="4015625"/>
              <a:ext cx="223150" cy="1293600"/>
            </a:xfrm>
            <a:custGeom>
              <a:rect b="b" l="l" r="r" t="t"/>
              <a:pathLst>
                <a:path extrusionOk="0" h="51744" w="8926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2806600" y="3044500"/>
              <a:ext cx="224425" cy="2264725"/>
            </a:xfrm>
            <a:custGeom>
              <a:rect b="b" l="l" r="r" t="t"/>
              <a:pathLst>
                <a:path extrusionOk="0" h="90589" w="8977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4"/>
          <p:cNvGrpSpPr/>
          <p:nvPr/>
        </p:nvGrpSpPr>
        <p:grpSpPr>
          <a:xfrm>
            <a:off x="685779" y="3173470"/>
            <a:ext cx="420580" cy="443712"/>
            <a:chOff x="4982550" y="238125"/>
            <a:chExt cx="1939050" cy="2045700"/>
          </a:xfrm>
        </p:grpSpPr>
        <p:sp>
          <p:nvSpPr>
            <p:cNvPr id="201" name="Google Shape;201;p14"/>
            <p:cNvSpPr/>
            <p:nvPr/>
          </p:nvSpPr>
          <p:spPr>
            <a:xfrm>
              <a:off x="4982550" y="713900"/>
              <a:ext cx="1939050" cy="1095600"/>
            </a:xfrm>
            <a:custGeom>
              <a:rect b="b" l="l" r="r" t="t"/>
              <a:pathLst>
                <a:path extrusionOk="0" h="43824" w="77562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5728550" y="1054500"/>
              <a:ext cx="430825" cy="414625"/>
            </a:xfrm>
            <a:custGeom>
              <a:rect b="b" l="l" r="r" t="t"/>
              <a:pathLst>
                <a:path extrusionOk="0" h="16585" w="17233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903000" y="238125"/>
              <a:ext cx="97700" cy="279400"/>
            </a:xfrm>
            <a:custGeom>
              <a:rect b="b" l="l" r="r" t="t"/>
              <a:pathLst>
                <a:path extrusionOk="0" h="11176" w="3908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903000" y="2004825"/>
              <a:ext cx="97700" cy="279000"/>
            </a:xfrm>
            <a:custGeom>
              <a:rect b="b" l="l" r="r" t="t"/>
              <a:pathLst>
                <a:path extrusionOk="0" h="11160" w="3908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496325" y="523575"/>
              <a:ext cx="198375" cy="189200"/>
            </a:xfrm>
            <a:custGeom>
              <a:rect b="b" l="l" r="r" t="t"/>
              <a:pathLst>
                <a:path extrusionOk="0" h="7568" w="7935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5209025" y="1810875"/>
              <a:ext cx="198800" cy="189300"/>
            </a:xfrm>
            <a:custGeom>
              <a:rect b="b" l="l" r="r" t="t"/>
              <a:pathLst>
                <a:path extrusionOk="0" h="7572" w="7952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5209025" y="523575"/>
              <a:ext cx="198800" cy="188875"/>
            </a:xfrm>
            <a:custGeom>
              <a:rect b="b" l="l" r="r" t="t"/>
              <a:pathLst>
                <a:path extrusionOk="0" h="7555" w="7952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6496325" y="1811200"/>
              <a:ext cx="198800" cy="188975"/>
            </a:xfrm>
            <a:custGeom>
              <a:rect b="b" l="l" r="r" t="t"/>
              <a:pathLst>
                <a:path extrusionOk="0" h="7559" w="7952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4"/>
          <p:cNvSpPr txBox="1"/>
          <p:nvPr/>
        </p:nvSpPr>
        <p:spPr>
          <a:xfrm>
            <a:off x="5938725" y="1455338"/>
            <a:ext cx="2800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Impact on Our Life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10" name="Google Shape;210;p14"/>
          <p:cNvGrpSpPr/>
          <p:nvPr/>
        </p:nvGrpSpPr>
        <p:grpSpPr>
          <a:xfrm>
            <a:off x="5117953" y="3219653"/>
            <a:ext cx="395266" cy="351312"/>
            <a:chOff x="7929578" y="4284365"/>
            <a:chExt cx="395266" cy="351312"/>
          </a:xfrm>
        </p:grpSpPr>
        <p:sp>
          <p:nvSpPr>
            <p:cNvPr id="211" name="Google Shape;211;p14"/>
            <p:cNvSpPr/>
            <p:nvPr/>
          </p:nvSpPr>
          <p:spPr>
            <a:xfrm>
              <a:off x="7954213" y="4588668"/>
              <a:ext cx="11394" cy="47009"/>
            </a:xfrm>
            <a:custGeom>
              <a:rect b="b" l="l" r="r" t="t"/>
              <a:pathLst>
                <a:path extrusionOk="0" h="1477" w="358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7929578" y="4432522"/>
              <a:ext cx="213372" cy="203155"/>
            </a:xfrm>
            <a:custGeom>
              <a:rect b="b" l="l" r="r" t="t"/>
              <a:pathLst>
                <a:path extrusionOk="0" h="6383" w="6704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090243" y="4284365"/>
              <a:ext cx="234601" cy="196344"/>
            </a:xfrm>
            <a:custGeom>
              <a:rect b="b" l="l" r="r" t="t"/>
              <a:pathLst>
                <a:path extrusionOk="0" h="6169" w="7371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145591" y="4309382"/>
              <a:ext cx="136063" cy="135299"/>
            </a:xfrm>
            <a:custGeom>
              <a:rect b="b" l="l" r="r" t="t"/>
              <a:pathLst>
                <a:path extrusionOk="0" h="4251" w="4275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4"/>
          <p:cNvSpPr txBox="1"/>
          <p:nvPr/>
        </p:nvSpPr>
        <p:spPr>
          <a:xfrm>
            <a:off x="1516525" y="3226725"/>
            <a:ext cx="3285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Factors: Crime Rate and School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5721450" y="3226713"/>
            <a:ext cx="3285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Homebuyers Investors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7630550" y="1095838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6201775" y="1095838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4369425" y="1095838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2537075" y="1095838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840400" y="1095838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818099" y="1959600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Crime data 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1054172" y="3475424"/>
            <a:ext cx="229759" cy="137087"/>
          </a:xfrm>
          <a:custGeom>
            <a:rect b="b" l="l" r="r" t="t"/>
            <a:pathLst>
              <a:path extrusionOk="0" h="8491" w="14231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15"/>
          <p:cNvGrpSpPr/>
          <p:nvPr/>
        </p:nvGrpSpPr>
        <p:grpSpPr>
          <a:xfrm>
            <a:off x="1135116" y="2932717"/>
            <a:ext cx="1028570" cy="677894"/>
            <a:chOff x="1928200" y="3132125"/>
            <a:chExt cx="1512825" cy="997050"/>
          </a:xfrm>
        </p:grpSpPr>
        <p:sp>
          <p:nvSpPr>
            <p:cNvPr id="230" name="Google Shape;230;p15"/>
            <p:cNvSpPr/>
            <p:nvPr/>
          </p:nvSpPr>
          <p:spPr>
            <a:xfrm>
              <a:off x="2718300" y="3132125"/>
              <a:ext cx="416325" cy="261200"/>
            </a:xfrm>
            <a:custGeom>
              <a:rect b="b" l="l" r="r" t="t"/>
              <a:pathLst>
                <a:path extrusionOk="0" h="10448" w="16653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850725" y="3580650"/>
              <a:ext cx="512350" cy="548525"/>
            </a:xfrm>
            <a:custGeom>
              <a:rect b="b" l="l" r="r" t="t"/>
              <a:pathLst>
                <a:path extrusionOk="0" h="21941" w="20494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993700" y="3850450"/>
              <a:ext cx="226375" cy="278725"/>
            </a:xfrm>
            <a:custGeom>
              <a:rect b="b" l="l" r="r" t="t"/>
              <a:pathLst>
                <a:path extrusionOk="0" h="11149" w="9055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844375" y="3580650"/>
              <a:ext cx="596650" cy="250800"/>
            </a:xfrm>
            <a:custGeom>
              <a:rect b="b" l="l" r="r" t="t"/>
              <a:pathLst>
                <a:path extrusionOk="0" h="10032" w="23866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015075" y="3146825"/>
              <a:ext cx="912200" cy="982350"/>
            </a:xfrm>
            <a:custGeom>
              <a:rect b="b" l="l" r="r" t="t"/>
              <a:pathLst>
                <a:path extrusionOk="0" h="39294" w="36488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282025" y="3668700"/>
              <a:ext cx="378300" cy="460475"/>
            </a:xfrm>
            <a:custGeom>
              <a:rect b="b" l="l" r="r" t="t"/>
              <a:pathLst>
                <a:path extrusionOk="0" h="18419" w="15132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928200" y="3146825"/>
              <a:ext cx="1083150" cy="367875"/>
            </a:xfrm>
            <a:custGeom>
              <a:rect b="b" l="l" r="r" t="t"/>
              <a:pathLst>
                <a:path extrusionOk="0" h="14715" w="43326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5"/>
          <p:cNvGrpSpPr/>
          <p:nvPr/>
        </p:nvGrpSpPr>
        <p:grpSpPr>
          <a:xfrm>
            <a:off x="2960273" y="2859943"/>
            <a:ext cx="993176" cy="823443"/>
            <a:chOff x="202950" y="1579375"/>
            <a:chExt cx="1537900" cy="1275075"/>
          </a:xfrm>
        </p:grpSpPr>
        <p:sp>
          <p:nvSpPr>
            <p:cNvPr id="238" name="Google Shape;238;p15"/>
            <p:cNvSpPr/>
            <p:nvPr/>
          </p:nvSpPr>
          <p:spPr>
            <a:xfrm>
              <a:off x="1221225" y="2527600"/>
              <a:ext cx="519625" cy="326850"/>
            </a:xfrm>
            <a:custGeom>
              <a:rect b="b" l="l" r="r" t="t"/>
              <a:pathLst>
                <a:path extrusionOk="0" h="13074" w="20785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221225" y="2528550"/>
              <a:ext cx="388125" cy="325900"/>
            </a:xfrm>
            <a:custGeom>
              <a:rect b="b" l="l" r="r" t="t"/>
              <a:pathLst>
                <a:path extrusionOk="0" h="13036" w="15525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02950" y="2527725"/>
              <a:ext cx="513475" cy="326725"/>
            </a:xfrm>
            <a:custGeom>
              <a:rect b="b" l="l" r="r" t="t"/>
              <a:pathLst>
                <a:path extrusionOk="0" h="13069" w="2053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76900" y="1599450"/>
              <a:ext cx="968575" cy="1254775"/>
            </a:xfrm>
            <a:custGeom>
              <a:rect b="b" l="l" r="r" t="t"/>
              <a:pathLst>
                <a:path extrusionOk="0" h="50191" w="38743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715225" y="2123975"/>
              <a:ext cx="730250" cy="730475"/>
            </a:xfrm>
            <a:custGeom>
              <a:rect b="b" l="l" r="r" t="t"/>
              <a:pathLst>
                <a:path extrusionOk="0" h="29219" w="2921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227800" y="2380150"/>
              <a:ext cx="118125" cy="295150"/>
            </a:xfrm>
            <a:custGeom>
              <a:rect b="b" l="l" r="r" t="t"/>
              <a:pathLst>
                <a:path extrusionOk="0" h="11806" w="4725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576700" y="2380150"/>
              <a:ext cx="117875" cy="295150"/>
            </a:xfrm>
            <a:custGeom>
              <a:rect b="b" l="l" r="r" t="t"/>
              <a:pathLst>
                <a:path extrusionOk="0" h="11806" w="4715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76900" y="2675275"/>
              <a:ext cx="968800" cy="179175"/>
            </a:xfrm>
            <a:custGeom>
              <a:rect b="b" l="l" r="r" t="t"/>
              <a:pathLst>
                <a:path extrusionOk="0" h="7167" w="38752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76900" y="2675275"/>
              <a:ext cx="968575" cy="178950"/>
            </a:xfrm>
            <a:custGeom>
              <a:rect b="b" l="l" r="r" t="t"/>
              <a:pathLst>
                <a:path extrusionOk="0" h="7158" w="38743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715225" y="2675275"/>
              <a:ext cx="730250" cy="178950"/>
            </a:xfrm>
            <a:custGeom>
              <a:rect b="b" l="l" r="r" t="t"/>
              <a:pathLst>
                <a:path extrusionOk="0" h="7158" w="2921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809375" y="2380150"/>
              <a:ext cx="303625" cy="474300"/>
            </a:xfrm>
            <a:custGeom>
              <a:rect b="b" l="l" r="r" t="t"/>
              <a:pathLst>
                <a:path extrusionOk="0" h="18972" w="12145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76900" y="1599450"/>
              <a:ext cx="968575" cy="627175"/>
            </a:xfrm>
            <a:custGeom>
              <a:rect b="b" l="l" r="r" t="t"/>
              <a:pathLst>
                <a:path extrusionOk="0" h="25087" w="38743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23575" y="1579375"/>
              <a:ext cx="1275450" cy="648050"/>
            </a:xfrm>
            <a:custGeom>
              <a:rect b="b" l="l" r="r" t="t"/>
              <a:pathLst>
                <a:path extrusionOk="0" h="25922" w="51018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015775" y="2593800"/>
              <a:ext cx="46275" cy="71875"/>
            </a:xfrm>
            <a:custGeom>
              <a:rect b="b" l="l" r="r" t="t"/>
              <a:pathLst>
                <a:path extrusionOk="0" h="2875" w="1851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27225" y="2009625"/>
              <a:ext cx="258075" cy="248250"/>
            </a:xfrm>
            <a:custGeom>
              <a:rect b="b" l="l" r="r" t="t"/>
              <a:pathLst>
                <a:path extrusionOk="0" h="9930" w="10323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235775" y="2642175"/>
              <a:ext cx="355775" cy="212275"/>
            </a:xfrm>
            <a:custGeom>
              <a:rect b="b" l="l" r="r" t="t"/>
              <a:pathLst>
                <a:path extrusionOk="0" h="8491" w="1423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15"/>
          <p:cNvSpPr/>
          <p:nvPr/>
        </p:nvSpPr>
        <p:spPr>
          <a:xfrm>
            <a:off x="4779830" y="3579329"/>
            <a:ext cx="41659" cy="104057"/>
          </a:xfrm>
          <a:custGeom>
            <a:rect b="b" l="l" r="r" t="t"/>
            <a:pathLst>
              <a:path extrusionOk="0" h="6829" w="2734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1435726" y="3111000"/>
            <a:ext cx="108159" cy="104042"/>
          </a:xfrm>
          <a:custGeom>
            <a:rect b="b" l="l" r="r" t="t"/>
            <a:pathLst>
              <a:path extrusionOk="0" h="9930" w="10323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1135122" y="3475424"/>
            <a:ext cx="229759" cy="137087"/>
          </a:xfrm>
          <a:custGeom>
            <a:rect b="b" l="l" r="r" t="t"/>
            <a:pathLst>
              <a:path extrusionOk="0" h="8491" w="14231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6434103" y="2972906"/>
            <a:ext cx="574111" cy="744689"/>
            <a:chOff x="1431825" y="924475"/>
            <a:chExt cx="1126150" cy="1460175"/>
          </a:xfrm>
        </p:grpSpPr>
        <p:sp>
          <p:nvSpPr>
            <p:cNvPr id="258" name="Google Shape;258;p15"/>
            <p:cNvSpPr/>
            <p:nvPr/>
          </p:nvSpPr>
          <p:spPr>
            <a:xfrm>
              <a:off x="1484000" y="957975"/>
              <a:ext cx="1019025" cy="706375"/>
            </a:xfrm>
            <a:custGeom>
              <a:rect b="b" l="l" r="r" t="t"/>
              <a:pathLst>
                <a:path extrusionOk="0" h="28255" w="40761">
                  <a:moveTo>
                    <a:pt x="20437" y="1"/>
                  </a:moveTo>
                  <a:lnTo>
                    <a:pt x="0" y="7147"/>
                  </a:lnTo>
                  <a:lnTo>
                    <a:pt x="0" y="28254"/>
                  </a:lnTo>
                  <a:lnTo>
                    <a:pt x="40761" y="28254"/>
                  </a:lnTo>
                  <a:lnTo>
                    <a:pt x="40761" y="7147"/>
                  </a:lnTo>
                  <a:lnTo>
                    <a:pt x="204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468175" y="1740625"/>
              <a:ext cx="1046025" cy="644025"/>
            </a:xfrm>
            <a:custGeom>
              <a:rect b="b" l="l" r="r" t="t"/>
              <a:pathLst>
                <a:path extrusionOk="0" h="25761" w="41841">
                  <a:moveTo>
                    <a:pt x="0" y="0"/>
                  </a:moveTo>
                  <a:lnTo>
                    <a:pt x="0" y="25761"/>
                  </a:lnTo>
                  <a:lnTo>
                    <a:pt x="41840" y="25761"/>
                  </a:lnTo>
                  <a:lnTo>
                    <a:pt x="41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587275" y="1863475"/>
              <a:ext cx="815250" cy="521175"/>
            </a:xfrm>
            <a:custGeom>
              <a:rect b="b" l="l" r="r" t="t"/>
              <a:pathLst>
                <a:path extrusionOk="0" h="20847" w="32610">
                  <a:moveTo>
                    <a:pt x="232" y="1"/>
                  </a:moveTo>
                  <a:cubicBezTo>
                    <a:pt x="105" y="1"/>
                    <a:pt x="1" y="104"/>
                    <a:pt x="1" y="232"/>
                  </a:cubicBezTo>
                  <a:lnTo>
                    <a:pt x="1" y="20847"/>
                  </a:lnTo>
                  <a:lnTo>
                    <a:pt x="32610" y="20847"/>
                  </a:lnTo>
                  <a:lnTo>
                    <a:pt x="32610" y="232"/>
                  </a:lnTo>
                  <a:cubicBezTo>
                    <a:pt x="32610" y="104"/>
                    <a:pt x="32506" y="1"/>
                    <a:pt x="32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431825" y="1664325"/>
              <a:ext cx="1126150" cy="118250"/>
            </a:xfrm>
            <a:custGeom>
              <a:rect b="b" l="l" r="r" t="t"/>
              <a:pathLst>
                <a:path extrusionOk="0" h="4730" w="45046">
                  <a:moveTo>
                    <a:pt x="2198" y="0"/>
                  </a:moveTo>
                  <a:lnTo>
                    <a:pt x="391" y="3190"/>
                  </a:lnTo>
                  <a:cubicBezTo>
                    <a:pt x="1" y="3877"/>
                    <a:pt x="498" y="4729"/>
                    <a:pt x="1288" y="4729"/>
                  </a:cubicBezTo>
                  <a:lnTo>
                    <a:pt x="43758" y="4729"/>
                  </a:lnTo>
                  <a:cubicBezTo>
                    <a:pt x="44549" y="4729"/>
                    <a:pt x="45046" y="3878"/>
                    <a:pt x="44656" y="3190"/>
                  </a:cubicBezTo>
                  <a:lnTo>
                    <a:pt x="42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872050" y="1863475"/>
              <a:ext cx="270850" cy="82850"/>
            </a:xfrm>
            <a:custGeom>
              <a:rect b="b" l="l" r="r" t="t"/>
              <a:pathLst>
                <a:path extrusionOk="0" h="3314" w="10834">
                  <a:moveTo>
                    <a:pt x="0" y="1"/>
                  </a:moveTo>
                  <a:cubicBezTo>
                    <a:pt x="0" y="1831"/>
                    <a:pt x="1483" y="3313"/>
                    <a:pt x="3313" y="3313"/>
                  </a:cubicBezTo>
                  <a:lnTo>
                    <a:pt x="7520" y="3313"/>
                  </a:lnTo>
                  <a:cubicBezTo>
                    <a:pt x="9349" y="3313"/>
                    <a:pt x="10833" y="1831"/>
                    <a:pt x="10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726875" y="1986775"/>
              <a:ext cx="554200" cy="397875"/>
            </a:xfrm>
            <a:custGeom>
              <a:rect b="b" l="l" r="r" t="t"/>
              <a:pathLst>
                <a:path extrusionOk="0" h="15915" w="22168">
                  <a:moveTo>
                    <a:pt x="1311" y="1"/>
                  </a:moveTo>
                  <a:cubicBezTo>
                    <a:pt x="587" y="1"/>
                    <a:pt x="0" y="587"/>
                    <a:pt x="0" y="1310"/>
                  </a:cubicBezTo>
                  <a:lnTo>
                    <a:pt x="0" y="15915"/>
                  </a:lnTo>
                  <a:lnTo>
                    <a:pt x="22167" y="15915"/>
                  </a:lnTo>
                  <a:lnTo>
                    <a:pt x="22167" y="1310"/>
                  </a:lnTo>
                  <a:cubicBezTo>
                    <a:pt x="22167" y="587"/>
                    <a:pt x="21582" y="1"/>
                    <a:pt x="20858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563550" y="1216200"/>
              <a:ext cx="235925" cy="448150"/>
            </a:xfrm>
            <a:custGeom>
              <a:rect b="b" l="l" r="r" t="t"/>
              <a:pathLst>
                <a:path extrusionOk="0" h="17926" w="9437">
                  <a:moveTo>
                    <a:pt x="4719" y="1"/>
                  </a:moveTo>
                  <a:cubicBezTo>
                    <a:pt x="2112" y="1"/>
                    <a:pt x="1" y="2114"/>
                    <a:pt x="1" y="4719"/>
                  </a:cubicBezTo>
                  <a:lnTo>
                    <a:pt x="1" y="17925"/>
                  </a:lnTo>
                  <a:lnTo>
                    <a:pt x="9437" y="17925"/>
                  </a:lnTo>
                  <a:lnTo>
                    <a:pt x="9437" y="4719"/>
                  </a:lnTo>
                  <a:cubicBezTo>
                    <a:pt x="9437" y="2114"/>
                    <a:pt x="7325" y="1"/>
                    <a:pt x="4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859475" y="1216200"/>
              <a:ext cx="235975" cy="448150"/>
            </a:xfrm>
            <a:custGeom>
              <a:rect b="b" l="l" r="r" t="t"/>
              <a:pathLst>
                <a:path extrusionOk="0" h="17926" w="9439">
                  <a:moveTo>
                    <a:pt x="4719" y="1"/>
                  </a:moveTo>
                  <a:cubicBezTo>
                    <a:pt x="2114" y="1"/>
                    <a:pt x="1" y="2114"/>
                    <a:pt x="1" y="4719"/>
                  </a:cubicBezTo>
                  <a:lnTo>
                    <a:pt x="1" y="17925"/>
                  </a:lnTo>
                  <a:lnTo>
                    <a:pt x="9438" y="17925"/>
                  </a:lnTo>
                  <a:lnTo>
                    <a:pt x="9438" y="4719"/>
                  </a:lnTo>
                  <a:cubicBezTo>
                    <a:pt x="9438" y="2114"/>
                    <a:pt x="7325" y="1"/>
                    <a:pt x="4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931375" y="1026925"/>
              <a:ext cx="124250" cy="124275"/>
            </a:xfrm>
            <a:custGeom>
              <a:rect b="b" l="l" r="r" t="t"/>
              <a:pathLst>
                <a:path extrusionOk="0" h="4971" w="4970">
                  <a:moveTo>
                    <a:pt x="2486" y="1"/>
                  </a:moveTo>
                  <a:cubicBezTo>
                    <a:pt x="1114" y="1"/>
                    <a:pt x="0" y="1115"/>
                    <a:pt x="0" y="2486"/>
                  </a:cubicBezTo>
                  <a:cubicBezTo>
                    <a:pt x="0" y="3858"/>
                    <a:pt x="1114" y="4970"/>
                    <a:pt x="2486" y="4970"/>
                  </a:cubicBezTo>
                  <a:cubicBezTo>
                    <a:pt x="3857" y="4970"/>
                    <a:pt x="4969" y="3858"/>
                    <a:pt x="4969" y="2486"/>
                  </a:cubicBezTo>
                  <a:cubicBezTo>
                    <a:pt x="4969" y="1115"/>
                    <a:pt x="3857" y="1"/>
                    <a:pt x="2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099575" y="1096750"/>
              <a:ext cx="71250" cy="71200"/>
            </a:xfrm>
            <a:custGeom>
              <a:rect b="b" l="l" r="r" t="t"/>
              <a:pathLst>
                <a:path extrusionOk="0" h="2848" w="2850">
                  <a:moveTo>
                    <a:pt x="1425" y="0"/>
                  </a:moveTo>
                  <a:cubicBezTo>
                    <a:pt x="638" y="0"/>
                    <a:pt x="0" y="638"/>
                    <a:pt x="0" y="1424"/>
                  </a:cubicBezTo>
                  <a:cubicBezTo>
                    <a:pt x="0" y="2212"/>
                    <a:pt x="638" y="2848"/>
                    <a:pt x="1425" y="2848"/>
                  </a:cubicBezTo>
                  <a:cubicBezTo>
                    <a:pt x="2211" y="2848"/>
                    <a:pt x="2849" y="2212"/>
                    <a:pt x="2849" y="1424"/>
                  </a:cubicBezTo>
                  <a:cubicBezTo>
                    <a:pt x="2849" y="638"/>
                    <a:pt x="2211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823875" y="1096750"/>
              <a:ext cx="71225" cy="71200"/>
            </a:xfrm>
            <a:custGeom>
              <a:rect b="b" l="l" r="r" t="t"/>
              <a:pathLst>
                <a:path extrusionOk="0" h="2848" w="2849">
                  <a:moveTo>
                    <a:pt x="1425" y="0"/>
                  </a:moveTo>
                  <a:cubicBezTo>
                    <a:pt x="639" y="0"/>
                    <a:pt x="1" y="638"/>
                    <a:pt x="1" y="1424"/>
                  </a:cubicBezTo>
                  <a:cubicBezTo>
                    <a:pt x="1" y="2212"/>
                    <a:pt x="639" y="2848"/>
                    <a:pt x="1425" y="2848"/>
                  </a:cubicBezTo>
                  <a:cubicBezTo>
                    <a:pt x="2212" y="2848"/>
                    <a:pt x="2848" y="2212"/>
                    <a:pt x="2848" y="1424"/>
                  </a:cubicBezTo>
                  <a:cubicBezTo>
                    <a:pt x="2848" y="638"/>
                    <a:pt x="2212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445950" y="924475"/>
              <a:ext cx="1092850" cy="245850"/>
            </a:xfrm>
            <a:custGeom>
              <a:rect b="b" l="l" r="r" t="t"/>
              <a:pathLst>
                <a:path extrusionOk="0" h="9834" w="43714">
                  <a:moveTo>
                    <a:pt x="21959" y="0"/>
                  </a:moveTo>
                  <a:cubicBezTo>
                    <a:pt x="21809" y="0"/>
                    <a:pt x="21659" y="25"/>
                    <a:pt x="21515" y="76"/>
                  </a:cubicBezTo>
                  <a:lnTo>
                    <a:pt x="1079" y="7224"/>
                  </a:lnTo>
                  <a:cubicBezTo>
                    <a:pt x="374" y="7464"/>
                    <a:pt x="1" y="8232"/>
                    <a:pt x="245" y="8935"/>
                  </a:cubicBezTo>
                  <a:cubicBezTo>
                    <a:pt x="439" y="9488"/>
                    <a:pt x="957" y="9833"/>
                    <a:pt x="1510" y="9833"/>
                  </a:cubicBezTo>
                  <a:cubicBezTo>
                    <a:pt x="1661" y="9833"/>
                    <a:pt x="1814" y="9807"/>
                    <a:pt x="1964" y="9754"/>
                  </a:cubicBezTo>
                  <a:lnTo>
                    <a:pt x="21957" y="2761"/>
                  </a:lnTo>
                  <a:lnTo>
                    <a:pt x="41838" y="9752"/>
                  </a:lnTo>
                  <a:cubicBezTo>
                    <a:pt x="41980" y="9802"/>
                    <a:pt x="42132" y="9828"/>
                    <a:pt x="42283" y="9828"/>
                  </a:cubicBezTo>
                  <a:cubicBezTo>
                    <a:pt x="42935" y="9828"/>
                    <a:pt x="43493" y="9356"/>
                    <a:pt x="43603" y="8712"/>
                  </a:cubicBezTo>
                  <a:cubicBezTo>
                    <a:pt x="43714" y="8069"/>
                    <a:pt x="43343" y="7440"/>
                    <a:pt x="42728" y="7222"/>
                  </a:cubicBezTo>
                  <a:lnTo>
                    <a:pt x="22402" y="76"/>
                  </a:lnTo>
                  <a:cubicBezTo>
                    <a:pt x="22259" y="25"/>
                    <a:pt x="22109" y="0"/>
                    <a:pt x="21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155450" y="1216200"/>
              <a:ext cx="235925" cy="448150"/>
            </a:xfrm>
            <a:custGeom>
              <a:rect b="b" l="l" r="r" t="t"/>
              <a:pathLst>
                <a:path extrusionOk="0" h="17926" w="9437">
                  <a:moveTo>
                    <a:pt x="4717" y="1"/>
                  </a:moveTo>
                  <a:cubicBezTo>
                    <a:pt x="2112" y="1"/>
                    <a:pt x="0" y="2114"/>
                    <a:pt x="0" y="4719"/>
                  </a:cubicBezTo>
                  <a:lnTo>
                    <a:pt x="0" y="17925"/>
                  </a:lnTo>
                  <a:lnTo>
                    <a:pt x="9436" y="17925"/>
                  </a:lnTo>
                  <a:lnTo>
                    <a:pt x="9436" y="4719"/>
                  </a:lnTo>
                  <a:cubicBezTo>
                    <a:pt x="9436" y="2114"/>
                    <a:pt x="7323" y="1"/>
                    <a:pt x="4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5"/>
          <p:cNvGrpSpPr/>
          <p:nvPr/>
        </p:nvGrpSpPr>
        <p:grpSpPr>
          <a:xfrm>
            <a:off x="7834139" y="3051838"/>
            <a:ext cx="586708" cy="665764"/>
            <a:chOff x="1529700" y="2893025"/>
            <a:chExt cx="1419225" cy="1610850"/>
          </a:xfrm>
        </p:grpSpPr>
        <p:sp>
          <p:nvSpPr>
            <p:cNvPr id="272" name="Google Shape;272;p15"/>
            <p:cNvSpPr/>
            <p:nvPr/>
          </p:nvSpPr>
          <p:spPr>
            <a:xfrm>
              <a:off x="1621800" y="3568650"/>
              <a:ext cx="1327125" cy="935225"/>
            </a:xfrm>
            <a:custGeom>
              <a:rect b="b" l="l" r="r" t="t"/>
              <a:pathLst>
                <a:path extrusionOk="0" h="37409" w="53085">
                  <a:moveTo>
                    <a:pt x="0" y="1"/>
                  </a:moveTo>
                  <a:lnTo>
                    <a:pt x="0" y="37409"/>
                  </a:lnTo>
                  <a:lnTo>
                    <a:pt x="53084" y="37409"/>
                  </a:lnTo>
                  <a:lnTo>
                    <a:pt x="53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489575" y="2972575"/>
              <a:ext cx="166600" cy="173875"/>
            </a:xfrm>
            <a:custGeom>
              <a:rect b="b" l="l" r="r" t="t"/>
              <a:pathLst>
                <a:path extrusionOk="0" h="6955" w="6664">
                  <a:moveTo>
                    <a:pt x="1" y="1"/>
                  </a:moveTo>
                  <a:lnTo>
                    <a:pt x="1" y="6954"/>
                  </a:lnTo>
                  <a:lnTo>
                    <a:pt x="6664" y="6954"/>
                  </a:lnTo>
                  <a:lnTo>
                    <a:pt x="6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467750" y="2893025"/>
              <a:ext cx="210275" cy="98500"/>
            </a:xfrm>
            <a:custGeom>
              <a:rect b="b" l="l" r="r" t="t"/>
              <a:pathLst>
                <a:path extrusionOk="0" h="3940" w="8411">
                  <a:moveTo>
                    <a:pt x="190" y="0"/>
                  </a:moveTo>
                  <a:cubicBezTo>
                    <a:pt x="85" y="0"/>
                    <a:pt x="1" y="85"/>
                    <a:pt x="1" y="190"/>
                  </a:cubicBezTo>
                  <a:lnTo>
                    <a:pt x="1" y="3749"/>
                  </a:lnTo>
                  <a:cubicBezTo>
                    <a:pt x="1" y="3855"/>
                    <a:pt x="85" y="3939"/>
                    <a:pt x="190" y="3939"/>
                  </a:cubicBezTo>
                  <a:lnTo>
                    <a:pt x="8221" y="3939"/>
                  </a:lnTo>
                  <a:cubicBezTo>
                    <a:pt x="8326" y="3939"/>
                    <a:pt x="8410" y="3855"/>
                    <a:pt x="8410" y="3749"/>
                  </a:cubicBezTo>
                  <a:lnTo>
                    <a:pt x="8410" y="190"/>
                  </a:lnTo>
                  <a:cubicBezTo>
                    <a:pt x="8410" y="85"/>
                    <a:pt x="8326" y="0"/>
                    <a:pt x="8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2253475" y="3011325"/>
              <a:ext cx="101900" cy="106325"/>
            </a:xfrm>
            <a:custGeom>
              <a:rect b="b" l="l" r="r" t="t"/>
              <a:pathLst>
                <a:path extrusionOk="0" h="4253" w="4076">
                  <a:moveTo>
                    <a:pt x="0" y="1"/>
                  </a:moveTo>
                  <a:lnTo>
                    <a:pt x="0" y="4252"/>
                  </a:lnTo>
                  <a:lnTo>
                    <a:pt x="4075" y="4252"/>
                  </a:lnTo>
                  <a:lnTo>
                    <a:pt x="4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2240075" y="2962650"/>
              <a:ext cx="128650" cy="60225"/>
            </a:xfrm>
            <a:custGeom>
              <a:rect b="b" l="l" r="r" t="t"/>
              <a:pathLst>
                <a:path extrusionOk="0" h="2409" w="5146">
                  <a:moveTo>
                    <a:pt x="179" y="0"/>
                  </a:moveTo>
                  <a:cubicBezTo>
                    <a:pt x="81" y="0"/>
                    <a:pt x="1" y="81"/>
                    <a:pt x="1" y="178"/>
                  </a:cubicBezTo>
                  <a:lnTo>
                    <a:pt x="1" y="2231"/>
                  </a:lnTo>
                  <a:cubicBezTo>
                    <a:pt x="1" y="2329"/>
                    <a:pt x="81" y="2409"/>
                    <a:pt x="179" y="2409"/>
                  </a:cubicBezTo>
                  <a:lnTo>
                    <a:pt x="4967" y="2409"/>
                  </a:lnTo>
                  <a:cubicBezTo>
                    <a:pt x="5065" y="2409"/>
                    <a:pt x="5145" y="2329"/>
                    <a:pt x="5145" y="2231"/>
                  </a:cubicBezTo>
                  <a:lnTo>
                    <a:pt x="5145" y="178"/>
                  </a:lnTo>
                  <a:cubicBezTo>
                    <a:pt x="5145" y="81"/>
                    <a:pt x="5065" y="0"/>
                    <a:pt x="4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621800" y="3106525"/>
              <a:ext cx="1327125" cy="471950"/>
            </a:xfrm>
            <a:custGeom>
              <a:rect b="b" l="l" r="r" t="t"/>
              <a:pathLst>
                <a:path extrusionOk="0" h="18878" w="53085">
                  <a:moveTo>
                    <a:pt x="2080" y="1"/>
                  </a:moveTo>
                  <a:cubicBezTo>
                    <a:pt x="932" y="1"/>
                    <a:pt x="0" y="931"/>
                    <a:pt x="0" y="2080"/>
                  </a:cubicBezTo>
                  <a:lnTo>
                    <a:pt x="0" y="18877"/>
                  </a:lnTo>
                  <a:lnTo>
                    <a:pt x="53084" y="18877"/>
                  </a:lnTo>
                  <a:lnTo>
                    <a:pt x="53084" y="2080"/>
                  </a:lnTo>
                  <a:cubicBezTo>
                    <a:pt x="53084" y="931"/>
                    <a:pt x="52153" y="1"/>
                    <a:pt x="51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621800" y="3338725"/>
              <a:ext cx="600075" cy="1165150"/>
            </a:xfrm>
            <a:custGeom>
              <a:rect b="b" l="l" r="r" t="t"/>
              <a:pathLst>
                <a:path extrusionOk="0" h="46606" w="24003">
                  <a:moveTo>
                    <a:pt x="12002" y="1"/>
                  </a:moveTo>
                  <a:lnTo>
                    <a:pt x="0" y="9575"/>
                  </a:lnTo>
                  <a:lnTo>
                    <a:pt x="0" y="46606"/>
                  </a:lnTo>
                  <a:lnTo>
                    <a:pt x="24002" y="46606"/>
                  </a:lnTo>
                  <a:lnTo>
                    <a:pt x="24002" y="9575"/>
                  </a:lnTo>
                  <a:lnTo>
                    <a:pt x="120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806350" y="3496400"/>
              <a:ext cx="231000" cy="234325"/>
            </a:xfrm>
            <a:custGeom>
              <a:rect b="b" l="l" r="r" t="t"/>
              <a:pathLst>
                <a:path extrusionOk="0" h="9373" w="9240">
                  <a:moveTo>
                    <a:pt x="4620" y="1"/>
                  </a:moveTo>
                  <a:cubicBezTo>
                    <a:pt x="2069" y="1"/>
                    <a:pt x="1" y="2099"/>
                    <a:pt x="1" y="4687"/>
                  </a:cubicBezTo>
                  <a:cubicBezTo>
                    <a:pt x="1" y="7276"/>
                    <a:pt x="2069" y="9373"/>
                    <a:pt x="4620" y="9373"/>
                  </a:cubicBezTo>
                  <a:cubicBezTo>
                    <a:pt x="7171" y="9373"/>
                    <a:pt x="9239" y="7276"/>
                    <a:pt x="9239" y="4687"/>
                  </a:cubicBezTo>
                  <a:cubicBezTo>
                    <a:pt x="9239" y="2099"/>
                    <a:pt x="7171" y="1"/>
                    <a:pt x="46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1579425" y="3338725"/>
              <a:ext cx="684850" cy="273200"/>
            </a:xfrm>
            <a:custGeom>
              <a:rect b="b" l="l" r="r" t="t"/>
              <a:pathLst>
                <a:path extrusionOk="0" fill="none" h="10928" w="27394">
                  <a:moveTo>
                    <a:pt x="27394" y="10927"/>
                  </a:moveTo>
                  <a:lnTo>
                    <a:pt x="13697" y="1"/>
                  </a:lnTo>
                  <a:lnTo>
                    <a:pt x="0" y="10927"/>
                  </a:lnTo>
                </a:path>
              </a:pathLst>
            </a:custGeom>
            <a:noFill/>
            <a:ln cap="rnd" cmpd="sng" w="1400">
              <a:solidFill>
                <a:srgbClr val="F1F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787825" y="4105900"/>
              <a:ext cx="243850" cy="397975"/>
            </a:xfrm>
            <a:custGeom>
              <a:rect b="b" l="l" r="r" t="t"/>
              <a:pathLst>
                <a:path extrusionOk="0" h="15919" w="9754">
                  <a:moveTo>
                    <a:pt x="4876" y="1"/>
                  </a:moveTo>
                  <a:cubicBezTo>
                    <a:pt x="2187" y="1"/>
                    <a:pt x="0" y="2209"/>
                    <a:pt x="0" y="4925"/>
                  </a:cubicBezTo>
                  <a:lnTo>
                    <a:pt x="25" y="15919"/>
                  </a:lnTo>
                  <a:lnTo>
                    <a:pt x="9737" y="15919"/>
                  </a:lnTo>
                  <a:cubicBezTo>
                    <a:pt x="9746" y="15864"/>
                    <a:pt x="9752" y="15807"/>
                    <a:pt x="9753" y="15753"/>
                  </a:cubicBezTo>
                  <a:lnTo>
                    <a:pt x="9753" y="4925"/>
                  </a:lnTo>
                  <a:cubicBezTo>
                    <a:pt x="9753" y="2209"/>
                    <a:pt x="7566" y="1"/>
                    <a:pt x="4876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445775" y="3741825"/>
              <a:ext cx="321925" cy="641925"/>
            </a:xfrm>
            <a:custGeom>
              <a:rect b="b" l="l" r="r" t="t"/>
              <a:pathLst>
                <a:path extrusionOk="0" h="25677" w="12877">
                  <a:moveTo>
                    <a:pt x="6439" y="1"/>
                  </a:moveTo>
                  <a:cubicBezTo>
                    <a:pt x="2898" y="1"/>
                    <a:pt x="0" y="2899"/>
                    <a:pt x="0" y="6440"/>
                  </a:cubicBezTo>
                  <a:lnTo>
                    <a:pt x="0" y="25437"/>
                  </a:lnTo>
                  <a:cubicBezTo>
                    <a:pt x="0" y="25520"/>
                    <a:pt x="22" y="25595"/>
                    <a:pt x="25" y="25677"/>
                  </a:cubicBezTo>
                  <a:lnTo>
                    <a:pt x="12853" y="25677"/>
                  </a:lnTo>
                  <a:cubicBezTo>
                    <a:pt x="12856" y="25595"/>
                    <a:pt x="12877" y="25520"/>
                    <a:pt x="12877" y="25437"/>
                  </a:cubicBezTo>
                  <a:lnTo>
                    <a:pt x="12877" y="6440"/>
                  </a:lnTo>
                  <a:cubicBezTo>
                    <a:pt x="12877" y="2899"/>
                    <a:pt x="998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723375" y="3810525"/>
              <a:ext cx="373475" cy="212275"/>
            </a:xfrm>
            <a:custGeom>
              <a:rect b="b" l="l" r="r" t="t"/>
              <a:pathLst>
                <a:path extrusionOk="0" h="8491" w="14939">
                  <a:moveTo>
                    <a:pt x="1" y="1"/>
                  </a:moveTo>
                  <a:lnTo>
                    <a:pt x="1" y="8491"/>
                  </a:lnTo>
                  <a:lnTo>
                    <a:pt x="14939" y="8491"/>
                  </a:lnTo>
                  <a:lnTo>
                    <a:pt x="14939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529700" y="3287375"/>
              <a:ext cx="762675" cy="343625"/>
            </a:xfrm>
            <a:custGeom>
              <a:rect b="b" l="l" r="r" t="t"/>
              <a:pathLst>
                <a:path extrusionOk="0" h="13745" w="30507">
                  <a:moveTo>
                    <a:pt x="15224" y="1"/>
                  </a:moveTo>
                  <a:cubicBezTo>
                    <a:pt x="14913" y="1"/>
                    <a:pt x="14603" y="103"/>
                    <a:pt x="14345" y="308"/>
                  </a:cubicBezTo>
                  <a:lnTo>
                    <a:pt x="649" y="11234"/>
                  </a:lnTo>
                  <a:cubicBezTo>
                    <a:pt x="182" y="11608"/>
                    <a:pt x="1" y="12237"/>
                    <a:pt x="198" y="12802"/>
                  </a:cubicBezTo>
                  <a:cubicBezTo>
                    <a:pt x="397" y="13367"/>
                    <a:pt x="931" y="13745"/>
                    <a:pt x="1528" y="13745"/>
                  </a:cubicBezTo>
                  <a:cubicBezTo>
                    <a:pt x="1847" y="13745"/>
                    <a:pt x="2157" y="13637"/>
                    <a:pt x="2406" y="13438"/>
                  </a:cubicBezTo>
                  <a:lnTo>
                    <a:pt x="15223" y="3211"/>
                  </a:lnTo>
                  <a:lnTo>
                    <a:pt x="28042" y="13438"/>
                  </a:lnTo>
                  <a:cubicBezTo>
                    <a:pt x="28301" y="13644"/>
                    <a:pt x="28611" y="13745"/>
                    <a:pt x="28918" y="13745"/>
                  </a:cubicBezTo>
                  <a:cubicBezTo>
                    <a:pt x="29333" y="13745"/>
                    <a:pt x="29743" y="13563"/>
                    <a:pt x="30022" y="13214"/>
                  </a:cubicBezTo>
                  <a:cubicBezTo>
                    <a:pt x="30507" y="12606"/>
                    <a:pt x="30407" y="11719"/>
                    <a:pt x="29799" y="11234"/>
                  </a:cubicBezTo>
                  <a:lnTo>
                    <a:pt x="16103" y="308"/>
                  </a:lnTo>
                  <a:cubicBezTo>
                    <a:pt x="15845" y="103"/>
                    <a:pt x="15535" y="1"/>
                    <a:pt x="15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5"/>
          <p:cNvSpPr txBox="1"/>
          <p:nvPr/>
        </p:nvSpPr>
        <p:spPr>
          <a:xfrm>
            <a:off x="2655787" y="1959588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Housing price</a:t>
            </a: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 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4493487" y="1713388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Territorial</a:t>
            </a: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Authorities Shapefile data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87" name="Google Shape;287;p15"/>
          <p:cNvGrpSpPr/>
          <p:nvPr/>
        </p:nvGrpSpPr>
        <p:grpSpPr>
          <a:xfrm>
            <a:off x="4658793" y="2729885"/>
            <a:ext cx="1069946" cy="986689"/>
            <a:chOff x="5747675" y="2580200"/>
            <a:chExt cx="1629525" cy="1502725"/>
          </a:xfrm>
        </p:grpSpPr>
        <p:sp>
          <p:nvSpPr>
            <p:cNvPr id="288" name="Google Shape;288;p15"/>
            <p:cNvSpPr/>
            <p:nvPr/>
          </p:nvSpPr>
          <p:spPr>
            <a:xfrm>
              <a:off x="7149400" y="3843875"/>
              <a:ext cx="68375" cy="170725"/>
            </a:xfrm>
            <a:custGeom>
              <a:rect b="b" l="l" r="r" t="t"/>
              <a:pathLst>
                <a:path extrusionOk="0" h="6829" w="2735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6534700" y="2580200"/>
              <a:ext cx="68350" cy="205000"/>
            </a:xfrm>
            <a:custGeom>
              <a:rect b="b" l="l" r="r" t="t"/>
              <a:pathLst>
                <a:path extrusionOk="0" h="8200" w="2734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159025" y="2750900"/>
              <a:ext cx="819725" cy="1263700"/>
            </a:xfrm>
            <a:custGeom>
              <a:rect b="b" l="l" r="r" t="t"/>
              <a:pathLst>
                <a:path extrusionOk="0" h="50548" w="32789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261400" y="2990150"/>
              <a:ext cx="614975" cy="136450"/>
            </a:xfrm>
            <a:custGeom>
              <a:rect b="b" l="l" r="r" t="t"/>
              <a:pathLst>
                <a:path extrusionOk="0" h="5458" w="24599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6261400" y="319490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6261400" y="3399875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6261400" y="360485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817625" y="4014575"/>
              <a:ext cx="1502750" cy="68350"/>
            </a:xfrm>
            <a:custGeom>
              <a:rect b="b" l="l" r="r" t="t"/>
              <a:pathLst>
                <a:path extrusionOk="0" h="2734" w="6011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6466375" y="3809600"/>
              <a:ext cx="205000" cy="205000"/>
            </a:xfrm>
            <a:custGeom>
              <a:rect b="b" l="l" r="r" t="t"/>
              <a:pathLst>
                <a:path extrusionOk="0" h="8200" w="820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67397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2614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364000" y="2750900"/>
              <a:ext cx="409750" cy="136675"/>
            </a:xfrm>
            <a:custGeom>
              <a:rect b="b" l="l" r="r" t="t"/>
              <a:pathLst>
                <a:path extrusionOk="0" h="5467" w="1639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569000" y="3912200"/>
              <a:ext cx="34050" cy="34075"/>
            </a:xfrm>
            <a:custGeom>
              <a:rect b="b" l="l" r="r" t="t"/>
              <a:pathLst>
                <a:path extrusionOk="0" h="1363" w="1362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6534700" y="3912200"/>
              <a:ext cx="34075" cy="34075"/>
            </a:xfrm>
            <a:custGeom>
              <a:rect b="b" l="l" r="r" t="t"/>
              <a:pathLst>
                <a:path extrusionOk="0" h="1363" w="1363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5747675" y="353780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5747675" y="331475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977300" y="3514325"/>
              <a:ext cx="399900" cy="384750"/>
            </a:xfrm>
            <a:custGeom>
              <a:rect b="b" l="l" r="r" t="t"/>
              <a:pathLst>
                <a:path extrusionOk="0" h="15390" w="15996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5"/>
          <p:cNvSpPr txBox="1"/>
          <p:nvPr/>
        </p:nvSpPr>
        <p:spPr>
          <a:xfrm>
            <a:off x="6049474" y="1862863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School</a:t>
            </a: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directory data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7522437" y="1862863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Population</a:t>
            </a: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data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7" name="Google Shape;3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313" y="4098200"/>
            <a:ext cx="839713" cy="3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150" y="4109738"/>
            <a:ext cx="923454" cy="3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500" y="4090451"/>
            <a:ext cx="923450" cy="3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4575" y="4090450"/>
            <a:ext cx="993175" cy="31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7575" y="4070914"/>
            <a:ext cx="923450" cy="35269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 txBox="1"/>
          <p:nvPr>
            <p:ph idx="4294967295" type="title"/>
          </p:nvPr>
        </p:nvSpPr>
        <p:spPr>
          <a:xfrm>
            <a:off x="1135125" y="1135591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15"/>
          <p:cNvSpPr txBox="1"/>
          <p:nvPr>
            <p:ph idx="4294967295" type="title"/>
          </p:nvPr>
        </p:nvSpPr>
        <p:spPr>
          <a:xfrm>
            <a:off x="2888925" y="1084850"/>
            <a:ext cx="8397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4" name="Google Shape;314;p15"/>
          <p:cNvSpPr txBox="1"/>
          <p:nvPr>
            <p:ph idx="4294967295" type="title"/>
          </p:nvPr>
        </p:nvSpPr>
        <p:spPr>
          <a:xfrm>
            <a:off x="4668525" y="1071300"/>
            <a:ext cx="9933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5" name="Google Shape;315;p15"/>
          <p:cNvSpPr txBox="1"/>
          <p:nvPr>
            <p:ph idx="4294967295" type="title"/>
          </p:nvPr>
        </p:nvSpPr>
        <p:spPr>
          <a:xfrm>
            <a:off x="6422700" y="1084850"/>
            <a:ext cx="8397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6" name="Google Shape;316;p15"/>
          <p:cNvSpPr txBox="1"/>
          <p:nvPr>
            <p:ph idx="4294967295" type="title"/>
          </p:nvPr>
        </p:nvSpPr>
        <p:spPr>
          <a:xfrm>
            <a:off x="7931775" y="1084750"/>
            <a:ext cx="75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 MODEL</a:t>
            </a:r>
            <a:endParaRPr/>
          </a:p>
        </p:txBody>
      </p:sp>
      <p:sp>
        <p:nvSpPr>
          <p:cNvPr id="322" name="Google Shape;322;p16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23" name="Google Shape;323;p16"/>
          <p:cNvGrpSpPr/>
          <p:nvPr/>
        </p:nvGrpSpPr>
        <p:grpSpPr>
          <a:xfrm>
            <a:off x="581097" y="2629554"/>
            <a:ext cx="927302" cy="2083860"/>
            <a:chOff x="2449930" y="2556776"/>
            <a:chExt cx="1339065" cy="3009185"/>
          </a:xfrm>
        </p:grpSpPr>
        <p:sp>
          <p:nvSpPr>
            <p:cNvPr id="324" name="Google Shape;324;p16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6"/>
          <p:cNvGrpSpPr/>
          <p:nvPr/>
        </p:nvGrpSpPr>
        <p:grpSpPr>
          <a:xfrm>
            <a:off x="-94902" y="3441632"/>
            <a:ext cx="1282408" cy="1701863"/>
            <a:chOff x="1231043" y="3326737"/>
            <a:chExt cx="1851853" cy="2457564"/>
          </a:xfrm>
        </p:grpSpPr>
        <p:sp>
          <p:nvSpPr>
            <p:cNvPr id="327" name="Google Shape;327;p16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9" name="Google Shape;3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150" y="1074875"/>
            <a:ext cx="7469824" cy="37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JOIN</a:t>
            </a:r>
            <a:endParaRPr/>
          </a:p>
        </p:txBody>
      </p:sp>
      <p:sp>
        <p:nvSpPr>
          <p:cNvPr id="335" name="Google Shape;33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36" name="Google Shape;336;p17"/>
          <p:cNvGrpSpPr/>
          <p:nvPr/>
        </p:nvGrpSpPr>
        <p:grpSpPr>
          <a:xfrm>
            <a:off x="581097" y="2629554"/>
            <a:ext cx="927302" cy="2083860"/>
            <a:chOff x="2449930" y="2556776"/>
            <a:chExt cx="1339065" cy="3009185"/>
          </a:xfrm>
        </p:grpSpPr>
        <p:sp>
          <p:nvSpPr>
            <p:cNvPr id="337" name="Google Shape;337;p17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7"/>
          <p:cNvGrpSpPr/>
          <p:nvPr/>
        </p:nvGrpSpPr>
        <p:grpSpPr>
          <a:xfrm>
            <a:off x="-94902" y="3441632"/>
            <a:ext cx="1282408" cy="1701863"/>
            <a:chOff x="1231043" y="3326737"/>
            <a:chExt cx="1851853" cy="2457564"/>
          </a:xfrm>
        </p:grpSpPr>
        <p:sp>
          <p:nvSpPr>
            <p:cNvPr id="340" name="Google Shape;340;p17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2" name="Google Shape;3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325" y="1090250"/>
            <a:ext cx="4558776" cy="40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cxnSp>
        <p:nvCxnSpPr>
          <p:cNvPr id="348" name="Google Shape;348;p18"/>
          <p:cNvCxnSpPr/>
          <p:nvPr/>
        </p:nvCxnSpPr>
        <p:spPr>
          <a:xfrm>
            <a:off x="1843925" y="1934775"/>
            <a:ext cx="7571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18"/>
          <p:cNvCxnSpPr/>
          <p:nvPr/>
        </p:nvCxnSpPr>
        <p:spPr>
          <a:xfrm>
            <a:off x="1843925" y="3086600"/>
            <a:ext cx="7571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8"/>
          <p:cNvCxnSpPr/>
          <p:nvPr/>
        </p:nvCxnSpPr>
        <p:spPr>
          <a:xfrm>
            <a:off x="1932735" y="4238425"/>
            <a:ext cx="7571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18"/>
          <p:cNvSpPr/>
          <p:nvPr/>
        </p:nvSpPr>
        <p:spPr>
          <a:xfrm flipH="1">
            <a:off x="6161683" y="2432225"/>
            <a:ext cx="241800" cy="241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 flipH="1">
            <a:off x="6161683" y="3541606"/>
            <a:ext cx="241800" cy="241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 txBox="1"/>
          <p:nvPr/>
        </p:nvSpPr>
        <p:spPr>
          <a:xfrm>
            <a:off x="4707675" y="2077488"/>
            <a:ext cx="12552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DISCOVERY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4" name="Google Shape;354;p18"/>
          <p:cNvSpPr txBox="1"/>
          <p:nvPr/>
        </p:nvSpPr>
        <p:spPr>
          <a:xfrm>
            <a:off x="6602275" y="2077500"/>
            <a:ext cx="13725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STRUCTURE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CLEAN DATA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4707675" y="3130750"/>
            <a:ext cx="14541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VALIDATE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CHECK DATA CONSISTENCY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6" name="Google Shape;356;p18"/>
          <p:cNvSpPr txBox="1"/>
          <p:nvPr/>
        </p:nvSpPr>
        <p:spPr>
          <a:xfrm>
            <a:off x="6602275" y="3229300"/>
            <a:ext cx="12552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PUBLISH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OUTPUT</a:t>
            </a:r>
            <a:endParaRPr sz="13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7" name="Google Shape;357;p18"/>
          <p:cNvSpPr/>
          <p:nvPr/>
        </p:nvSpPr>
        <p:spPr>
          <a:xfrm flipH="1">
            <a:off x="4412483" y="2432225"/>
            <a:ext cx="241800" cy="241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 flipH="1">
            <a:off x="4412483" y="3541606"/>
            <a:ext cx="241800" cy="241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 flipH="1">
            <a:off x="7974833" y="2432225"/>
            <a:ext cx="241800" cy="241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 flipH="1">
            <a:off x="7974833" y="3541606"/>
            <a:ext cx="241800" cy="241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3526595" y="3562834"/>
            <a:ext cx="537" cy="573"/>
          </a:xfrm>
          <a:custGeom>
            <a:rect b="b" l="l" r="r" t="t"/>
            <a:pathLst>
              <a:path extrusionOk="0" h="32" w="30">
                <a:moveTo>
                  <a:pt x="0" y="1"/>
                </a:moveTo>
                <a:lnTo>
                  <a:pt x="0" y="31"/>
                </a:lnTo>
                <a:lnTo>
                  <a:pt x="30" y="31"/>
                </a:lnTo>
                <a:lnTo>
                  <a:pt x="0" y="1"/>
                </a:lnTo>
                <a:close/>
              </a:path>
            </a:pathLst>
          </a:custGeom>
          <a:solidFill>
            <a:srgbClr val="6FB7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526595" y="3562834"/>
            <a:ext cx="537" cy="573"/>
          </a:xfrm>
          <a:custGeom>
            <a:rect b="b" l="l" r="r" t="t"/>
            <a:pathLst>
              <a:path extrusionOk="0" h="32" w="30">
                <a:moveTo>
                  <a:pt x="0" y="1"/>
                </a:moveTo>
                <a:lnTo>
                  <a:pt x="30" y="31"/>
                </a:lnTo>
                <a:lnTo>
                  <a:pt x="30" y="1"/>
                </a:lnTo>
                <a:close/>
              </a:path>
            </a:pathLst>
          </a:custGeom>
          <a:solidFill>
            <a:srgbClr val="76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/>
        </p:nvSpPr>
        <p:spPr>
          <a:xfrm>
            <a:off x="4000475" y="1261238"/>
            <a:ext cx="44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Four</a:t>
            </a:r>
            <a:r>
              <a:rPr lang="en" sz="17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Important Steps We Follow</a:t>
            </a:r>
            <a:endParaRPr sz="2000"/>
          </a:p>
        </p:txBody>
      </p:sp>
      <p:pic>
        <p:nvPicPr>
          <p:cNvPr id="364" name="Google Shape;3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75" y="1261250"/>
            <a:ext cx="3114051" cy="311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PRICE</a:t>
            </a:r>
            <a:endParaRPr/>
          </a:p>
        </p:txBody>
      </p:sp>
      <p:sp>
        <p:nvSpPr>
          <p:cNvPr id="370" name="Google Shape;370;p19"/>
          <p:cNvSpPr txBox="1"/>
          <p:nvPr/>
        </p:nvSpPr>
        <p:spPr>
          <a:xfrm>
            <a:off x="316500" y="2567500"/>
            <a:ext cx="33816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Techniques Employed: 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Scraping - using “HTTP” package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Data Cleaning - using “DataFrames” package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Save clean data to csv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- using “CSV” package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1" name="Google Shape;371;p19"/>
          <p:cNvSpPr txBox="1"/>
          <p:nvPr>
            <p:ph idx="4294967295" type="title"/>
          </p:nvPr>
        </p:nvSpPr>
        <p:spPr>
          <a:xfrm>
            <a:off x="4071625" y="1034103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372" name="Google Shape;372;p19"/>
          <p:cNvSpPr txBox="1"/>
          <p:nvPr>
            <p:ph idx="4294967295" type="title"/>
          </p:nvPr>
        </p:nvSpPr>
        <p:spPr>
          <a:xfrm>
            <a:off x="6699575" y="1034091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pic>
        <p:nvPicPr>
          <p:cNvPr id="373" name="Google Shape;3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75" y="1333850"/>
            <a:ext cx="1753800" cy="1168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19"/>
          <p:cNvGrpSpPr/>
          <p:nvPr/>
        </p:nvGrpSpPr>
        <p:grpSpPr>
          <a:xfrm>
            <a:off x="3733269" y="1633285"/>
            <a:ext cx="2430633" cy="3269067"/>
            <a:chOff x="5263950" y="236325"/>
            <a:chExt cx="2112675" cy="5238050"/>
          </a:xfrm>
        </p:grpSpPr>
        <p:sp>
          <p:nvSpPr>
            <p:cNvPr id="375" name="Google Shape;375;p19"/>
            <p:cNvSpPr/>
            <p:nvPr/>
          </p:nvSpPr>
          <p:spPr>
            <a:xfrm>
              <a:off x="5263950" y="236325"/>
              <a:ext cx="2112675" cy="815000"/>
            </a:xfrm>
            <a:custGeom>
              <a:rect b="b" l="l" r="r" t="t"/>
              <a:pathLst>
                <a:path extrusionOk="0" h="32600" w="84507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479475" y="416775"/>
              <a:ext cx="1681525" cy="5057600"/>
            </a:xfrm>
            <a:custGeom>
              <a:rect b="b" l="l" r="r" t="t"/>
              <a:pathLst>
                <a:path extrusionOk="0" h="202304" w="67261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50817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</a:t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641726" y="603759"/>
              <a:ext cx="1357025" cy="4609682"/>
            </a:xfrm>
            <a:custGeom>
              <a:rect b="b" l="l" r="r" t="t"/>
              <a:pathLst>
                <a:path extrusionOk="0" h="189816" w="54281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19"/>
          <p:cNvGrpSpPr/>
          <p:nvPr/>
        </p:nvGrpSpPr>
        <p:grpSpPr>
          <a:xfrm>
            <a:off x="6274068" y="1547120"/>
            <a:ext cx="2516871" cy="3355504"/>
            <a:chOff x="3577325" y="902531"/>
            <a:chExt cx="2123225" cy="4612377"/>
          </a:xfrm>
        </p:grpSpPr>
        <p:sp>
          <p:nvSpPr>
            <p:cNvPr id="379" name="Google Shape;379;p19"/>
            <p:cNvSpPr/>
            <p:nvPr/>
          </p:nvSpPr>
          <p:spPr>
            <a:xfrm>
              <a:off x="3577325" y="902531"/>
              <a:ext cx="2123225" cy="816050"/>
            </a:xfrm>
            <a:custGeom>
              <a:rect b="b" l="l" r="r" t="t"/>
              <a:pathLst>
                <a:path extrusionOk="0" h="32642" w="84929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3832567" y="1074808"/>
              <a:ext cx="1617026" cy="4440100"/>
            </a:xfrm>
            <a:custGeom>
              <a:rect b="b" l="l" r="r" t="t"/>
              <a:pathLst>
                <a:path extrusionOk="0" h="177604" w="67257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960450" y="1221175"/>
              <a:ext cx="1357100" cy="4128000"/>
            </a:xfrm>
            <a:custGeom>
              <a:rect b="b" l="l" r="r" t="t"/>
              <a:pathLst>
                <a:path extrusionOk="0" h="165120" w="54284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2" name="Google Shape;3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400" y="2241750"/>
            <a:ext cx="1492725" cy="2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9825" y="2241750"/>
            <a:ext cx="1585375" cy="24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9"/>
          <p:cNvSpPr/>
          <p:nvPr/>
        </p:nvSpPr>
        <p:spPr>
          <a:xfrm>
            <a:off x="3524125" y="1034088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6274075" y="1034100"/>
            <a:ext cx="657300" cy="6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3642479" y="1140895"/>
            <a:ext cx="420580" cy="443712"/>
            <a:chOff x="4982550" y="238125"/>
            <a:chExt cx="1939050" cy="2045700"/>
          </a:xfrm>
        </p:grpSpPr>
        <p:sp>
          <p:nvSpPr>
            <p:cNvPr id="387" name="Google Shape;387;p19"/>
            <p:cNvSpPr/>
            <p:nvPr/>
          </p:nvSpPr>
          <p:spPr>
            <a:xfrm>
              <a:off x="4982550" y="713900"/>
              <a:ext cx="1939050" cy="1095600"/>
            </a:xfrm>
            <a:custGeom>
              <a:rect b="b" l="l" r="r" t="t"/>
              <a:pathLst>
                <a:path extrusionOk="0" h="43824" w="77562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5728550" y="1054500"/>
              <a:ext cx="430825" cy="414625"/>
            </a:xfrm>
            <a:custGeom>
              <a:rect b="b" l="l" r="r" t="t"/>
              <a:pathLst>
                <a:path extrusionOk="0" h="16585" w="17233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5903000" y="238125"/>
              <a:ext cx="97700" cy="279400"/>
            </a:xfrm>
            <a:custGeom>
              <a:rect b="b" l="l" r="r" t="t"/>
              <a:pathLst>
                <a:path extrusionOk="0" h="11176" w="3908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5903000" y="2004825"/>
              <a:ext cx="97700" cy="279000"/>
            </a:xfrm>
            <a:custGeom>
              <a:rect b="b" l="l" r="r" t="t"/>
              <a:pathLst>
                <a:path extrusionOk="0" h="11160" w="3908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6496325" y="523575"/>
              <a:ext cx="198375" cy="189200"/>
            </a:xfrm>
            <a:custGeom>
              <a:rect b="b" l="l" r="r" t="t"/>
              <a:pathLst>
                <a:path extrusionOk="0" h="7568" w="7935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209025" y="1810875"/>
              <a:ext cx="198800" cy="189300"/>
            </a:xfrm>
            <a:custGeom>
              <a:rect b="b" l="l" r="r" t="t"/>
              <a:pathLst>
                <a:path extrusionOk="0" h="7572" w="7952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209025" y="523575"/>
              <a:ext cx="198800" cy="188875"/>
            </a:xfrm>
            <a:custGeom>
              <a:rect b="b" l="l" r="r" t="t"/>
              <a:pathLst>
                <a:path extrusionOk="0" h="7555" w="7952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6496325" y="1811200"/>
              <a:ext cx="198800" cy="188975"/>
            </a:xfrm>
            <a:custGeom>
              <a:rect b="b" l="l" r="r" t="t"/>
              <a:pathLst>
                <a:path extrusionOk="0" h="7559" w="7952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6392429" y="1140895"/>
            <a:ext cx="420580" cy="443712"/>
            <a:chOff x="4982550" y="238125"/>
            <a:chExt cx="1939050" cy="2045700"/>
          </a:xfrm>
        </p:grpSpPr>
        <p:sp>
          <p:nvSpPr>
            <p:cNvPr id="396" name="Google Shape;396;p19"/>
            <p:cNvSpPr/>
            <p:nvPr/>
          </p:nvSpPr>
          <p:spPr>
            <a:xfrm>
              <a:off x="4982550" y="713900"/>
              <a:ext cx="1939050" cy="1095600"/>
            </a:xfrm>
            <a:custGeom>
              <a:rect b="b" l="l" r="r" t="t"/>
              <a:pathLst>
                <a:path extrusionOk="0" h="43824" w="77562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5728550" y="1054500"/>
              <a:ext cx="430825" cy="414625"/>
            </a:xfrm>
            <a:custGeom>
              <a:rect b="b" l="l" r="r" t="t"/>
              <a:pathLst>
                <a:path extrusionOk="0" h="16585" w="17233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903000" y="238125"/>
              <a:ext cx="97700" cy="279400"/>
            </a:xfrm>
            <a:custGeom>
              <a:rect b="b" l="l" r="r" t="t"/>
              <a:pathLst>
                <a:path extrusionOk="0" h="11176" w="3908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5903000" y="2004825"/>
              <a:ext cx="97700" cy="279000"/>
            </a:xfrm>
            <a:custGeom>
              <a:rect b="b" l="l" r="r" t="t"/>
              <a:pathLst>
                <a:path extrusionOk="0" h="11160" w="3908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6496325" y="523575"/>
              <a:ext cx="198375" cy="189200"/>
            </a:xfrm>
            <a:custGeom>
              <a:rect b="b" l="l" r="r" t="t"/>
              <a:pathLst>
                <a:path extrusionOk="0" h="7568" w="7935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5209025" y="1810875"/>
              <a:ext cx="198800" cy="189300"/>
            </a:xfrm>
            <a:custGeom>
              <a:rect b="b" l="l" r="r" t="t"/>
              <a:pathLst>
                <a:path extrusionOk="0" h="7572" w="7952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5209025" y="523575"/>
              <a:ext cx="198800" cy="188875"/>
            </a:xfrm>
            <a:custGeom>
              <a:rect b="b" l="l" r="r" t="t"/>
              <a:pathLst>
                <a:path extrusionOk="0" h="7555" w="7952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6496325" y="1811200"/>
              <a:ext cx="198800" cy="188975"/>
            </a:xfrm>
            <a:custGeom>
              <a:rect b="b" l="l" r="r" t="t"/>
              <a:pathLst>
                <a:path extrusionOk="0" h="7559" w="7952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409" name="Google Shape;409;p20"/>
          <p:cNvSpPr txBox="1"/>
          <p:nvPr/>
        </p:nvSpPr>
        <p:spPr>
          <a:xfrm>
            <a:off x="119763" y="2565413"/>
            <a:ext cx="27261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Techniques Employed: 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Load the data - using 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“readxl”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package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Data Cleaning - using “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tidyverse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” package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Save clean data to csv - using “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tidyverse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” package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0" name="Google Shape;410;p20"/>
          <p:cNvSpPr txBox="1"/>
          <p:nvPr>
            <p:ph idx="4294967295" type="title"/>
          </p:nvPr>
        </p:nvSpPr>
        <p:spPr>
          <a:xfrm>
            <a:off x="4049575" y="1221678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411" name="Google Shape;411;p20"/>
          <p:cNvSpPr txBox="1"/>
          <p:nvPr>
            <p:ph idx="4294967295" type="title"/>
          </p:nvPr>
        </p:nvSpPr>
        <p:spPr>
          <a:xfrm>
            <a:off x="6955850" y="1181916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pic>
        <p:nvPicPr>
          <p:cNvPr id="412" name="Google Shape;4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75" y="1395025"/>
            <a:ext cx="1218476" cy="9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713" y="1904253"/>
            <a:ext cx="1864064" cy="30392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20"/>
          <p:cNvGrpSpPr/>
          <p:nvPr/>
        </p:nvGrpSpPr>
        <p:grpSpPr>
          <a:xfrm>
            <a:off x="1133814" y="4343283"/>
            <a:ext cx="907374" cy="800219"/>
            <a:chOff x="637825" y="916825"/>
            <a:chExt cx="1663075" cy="1782225"/>
          </a:xfrm>
        </p:grpSpPr>
        <p:sp>
          <p:nvSpPr>
            <p:cNvPr id="415" name="Google Shape;415;p20"/>
            <p:cNvSpPr/>
            <p:nvPr/>
          </p:nvSpPr>
          <p:spPr>
            <a:xfrm>
              <a:off x="939550" y="1483725"/>
              <a:ext cx="301250" cy="234775"/>
            </a:xfrm>
            <a:custGeom>
              <a:rect b="b" l="l" r="r" t="t"/>
              <a:pathLst>
                <a:path extrusionOk="0" h="9391" w="12050">
                  <a:moveTo>
                    <a:pt x="2152" y="1"/>
                  </a:moveTo>
                  <a:cubicBezTo>
                    <a:pt x="1963" y="1"/>
                    <a:pt x="1762" y="61"/>
                    <a:pt x="1549" y="200"/>
                  </a:cubicBezTo>
                  <a:cubicBezTo>
                    <a:pt x="1" y="1213"/>
                    <a:pt x="519" y="5129"/>
                    <a:pt x="863" y="6531"/>
                  </a:cubicBezTo>
                  <a:lnTo>
                    <a:pt x="627" y="3084"/>
                  </a:lnTo>
                  <a:lnTo>
                    <a:pt x="627" y="3084"/>
                  </a:lnTo>
                  <a:cubicBezTo>
                    <a:pt x="1177" y="5698"/>
                    <a:pt x="3350" y="9216"/>
                    <a:pt x="6307" y="9386"/>
                  </a:cubicBezTo>
                  <a:cubicBezTo>
                    <a:pt x="6356" y="9389"/>
                    <a:pt x="6408" y="9390"/>
                    <a:pt x="6460" y="9390"/>
                  </a:cubicBezTo>
                  <a:cubicBezTo>
                    <a:pt x="8317" y="9390"/>
                    <a:pt x="12050" y="7664"/>
                    <a:pt x="9669" y="6029"/>
                  </a:cubicBezTo>
                  <a:cubicBezTo>
                    <a:pt x="8520" y="5240"/>
                    <a:pt x="7318" y="4861"/>
                    <a:pt x="6241" y="3916"/>
                  </a:cubicBezTo>
                  <a:cubicBezTo>
                    <a:pt x="5342" y="3128"/>
                    <a:pt x="4604" y="2300"/>
                    <a:pt x="3871" y="1393"/>
                  </a:cubicBezTo>
                  <a:cubicBezTo>
                    <a:pt x="3373" y="774"/>
                    <a:pt x="2834" y="1"/>
                    <a:pt x="2152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1633750" y="2234650"/>
              <a:ext cx="160325" cy="136275"/>
            </a:xfrm>
            <a:custGeom>
              <a:rect b="b" l="l" r="r" t="t"/>
              <a:pathLst>
                <a:path extrusionOk="0" h="5451" w="6413">
                  <a:moveTo>
                    <a:pt x="1555" y="0"/>
                  </a:moveTo>
                  <a:cubicBezTo>
                    <a:pt x="1416" y="0"/>
                    <a:pt x="1277" y="73"/>
                    <a:pt x="1153" y="257"/>
                  </a:cubicBezTo>
                  <a:cubicBezTo>
                    <a:pt x="975" y="522"/>
                    <a:pt x="862" y="823"/>
                    <a:pt x="799" y="1137"/>
                  </a:cubicBezTo>
                  <a:cubicBezTo>
                    <a:pt x="790" y="1134"/>
                    <a:pt x="781" y="1133"/>
                    <a:pt x="772" y="1133"/>
                  </a:cubicBezTo>
                  <a:cubicBezTo>
                    <a:pt x="728" y="1133"/>
                    <a:pt x="689" y="1167"/>
                    <a:pt x="686" y="1215"/>
                  </a:cubicBezTo>
                  <a:cubicBezTo>
                    <a:pt x="595" y="2127"/>
                    <a:pt x="1" y="3446"/>
                    <a:pt x="508" y="4328"/>
                  </a:cubicBezTo>
                  <a:cubicBezTo>
                    <a:pt x="1036" y="5246"/>
                    <a:pt x="2140" y="5308"/>
                    <a:pt x="3088" y="5376"/>
                  </a:cubicBezTo>
                  <a:cubicBezTo>
                    <a:pt x="3568" y="5411"/>
                    <a:pt x="4049" y="5450"/>
                    <a:pt x="4529" y="5450"/>
                  </a:cubicBezTo>
                  <a:cubicBezTo>
                    <a:pt x="4825" y="5450"/>
                    <a:pt x="5120" y="5435"/>
                    <a:pt x="5415" y="5395"/>
                  </a:cubicBezTo>
                  <a:cubicBezTo>
                    <a:pt x="5905" y="5325"/>
                    <a:pt x="6413" y="4890"/>
                    <a:pt x="5959" y="4406"/>
                  </a:cubicBezTo>
                  <a:cubicBezTo>
                    <a:pt x="5455" y="3865"/>
                    <a:pt x="4606" y="3703"/>
                    <a:pt x="3926" y="3503"/>
                  </a:cubicBezTo>
                  <a:cubicBezTo>
                    <a:pt x="3381" y="3342"/>
                    <a:pt x="2916" y="3044"/>
                    <a:pt x="2738" y="2483"/>
                  </a:cubicBezTo>
                  <a:cubicBezTo>
                    <a:pt x="2556" y="1901"/>
                    <a:pt x="2627" y="1230"/>
                    <a:pt x="2347" y="676"/>
                  </a:cubicBezTo>
                  <a:cubicBezTo>
                    <a:pt x="2196" y="380"/>
                    <a:pt x="1874" y="0"/>
                    <a:pt x="1555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1333425" y="1738225"/>
              <a:ext cx="418400" cy="559575"/>
            </a:xfrm>
            <a:custGeom>
              <a:rect b="b" l="l" r="r" t="t"/>
              <a:pathLst>
                <a:path extrusionOk="0" h="22383" w="16736">
                  <a:moveTo>
                    <a:pt x="3858" y="1"/>
                  </a:moveTo>
                  <a:cubicBezTo>
                    <a:pt x="3153" y="1"/>
                    <a:pt x="2457" y="52"/>
                    <a:pt x="1888" y="247"/>
                  </a:cubicBezTo>
                  <a:cubicBezTo>
                    <a:pt x="282" y="609"/>
                    <a:pt x="1" y="2485"/>
                    <a:pt x="734" y="3893"/>
                  </a:cubicBezTo>
                  <a:cubicBezTo>
                    <a:pt x="1979" y="6288"/>
                    <a:pt x="4809" y="6805"/>
                    <a:pt x="7293" y="6805"/>
                  </a:cubicBezTo>
                  <a:cubicBezTo>
                    <a:pt x="7509" y="6805"/>
                    <a:pt x="7722" y="6802"/>
                    <a:pt x="7931" y="6795"/>
                  </a:cubicBezTo>
                  <a:cubicBezTo>
                    <a:pt x="8571" y="6773"/>
                    <a:pt x="9179" y="6649"/>
                    <a:pt x="9806" y="6530"/>
                  </a:cubicBezTo>
                  <a:cubicBezTo>
                    <a:pt x="9975" y="6497"/>
                    <a:pt x="10131" y="6482"/>
                    <a:pt x="10273" y="6482"/>
                  </a:cubicBezTo>
                  <a:cubicBezTo>
                    <a:pt x="11826" y="6482"/>
                    <a:pt x="11818" y="8326"/>
                    <a:pt x="11955" y="9574"/>
                  </a:cubicBezTo>
                  <a:cubicBezTo>
                    <a:pt x="12199" y="11780"/>
                    <a:pt x="12393" y="13986"/>
                    <a:pt x="12414" y="16206"/>
                  </a:cubicBezTo>
                  <a:cubicBezTo>
                    <a:pt x="12422" y="17106"/>
                    <a:pt x="11588" y="22382"/>
                    <a:pt x="13444" y="22382"/>
                  </a:cubicBezTo>
                  <a:cubicBezTo>
                    <a:pt x="13503" y="22382"/>
                    <a:pt x="13564" y="22377"/>
                    <a:pt x="13628" y="22366"/>
                  </a:cubicBezTo>
                  <a:cubicBezTo>
                    <a:pt x="14705" y="22185"/>
                    <a:pt x="15133" y="21668"/>
                    <a:pt x="15289" y="20597"/>
                  </a:cubicBezTo>
                  <a:cubicBezTo>
                    <a:pt x="15552" y="18792"/>
                    <a:pt x="15906" y="16981"/>
                    <a:pt x="16039" y="15158"/>
                  </a:cubicBezTo>
                  <a:cubicBezTo>
                    <a:pt x="16287" y="11810"/>
                    <a:pt x="16735" y="8281"/>
                    <a:pt x="16598" y="4920"/>
                  </a:cubicBezTo>
                  <a:cubicBezTo>
                    <a:pt x="16475" y="1945"/>
                    <a:pt x="14609" y="1360"/>
                    <a:pt x="11960" y="801"/>
                  </a:cubicBezTo>
                  <a:cubicBezTo>
                    <a:pt x="10157" y="420"/>
                    <a:pt x="8371" y="62"/>
                    <a:pt x="6527" y="62"/>
                  </a:cubicBezTo>
                  <a:cubicBezTo>
                    <a:pt x="6438" y="62"/>
                    <a:pt x="6349" y="63"/>
                    <a:pt x="6260" y="64"/>
                  </a:cubicBezTo>
                  <a:cubicBezTo>
                    <a:pt x="6208" y="65"/>
                    <a:pt x="6155" y="66"/>
                    <a:pt x="6101" y="66"/>
                  </a:cubicBezTo>
                  <a:cubicBezTo>
                    <a:pt x="5455" y="66"/>
                    <a:pt x="4651" y="1"/>
                    <a:pt x="3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637825" y="1559350"/>
              <a:ext cx="1663075" cy="1139700"/>
            </a:xfrm>
            <a:custGeom>
              <a:rect b="b" l="l" r="r" t="t"/>
              <a:pathLst>
                <a:path extrusionOk="0" h="45588" w="66523">
                  <a:moveTo>
                    <a:pt x="58165" y="3257"/>
                  </a:moveTo>
                  <a:lnTo>
                    <a:pt x="58165" y="3257"/>
                  </a:lnTo>
                  <a:cubicBezTo>
                    <a:pt x="57740" y="3472"/>
                    <a:pt x="57330" y="3788"/>
                    <a:pt x="56942" y="4140"/>
                  </a:cubicBezTo>
                  <a:cubicBezTo>
                    <a:pt x="56670" y="3896"/>
                    <a:pt x="56322" y="3601"/>
                    <a:pt x="55989" y="3389"/>
                  </a:cubicBezTo>
                  <a:cubicBezTo>
                    <a:pt x="56715" y="3349"/>
                    <a:pt x="57440" y="3304"/>
                    <a:pt x="58165" y="3257"/>
                  </a:cubicBezTo>
                  <a:close/>
                  <a:moveTo>
                    <a:pt x="54942" y="3458"/>
                  </a:moveTo>
                  <a:cubicBezTo>
                    <a:pt x="54500" y="3783"/>
                    <a:pt x="54086" y="4145"/>
                    <a:pt x="53704" y="4541"/>
                  </a:cubicBezTo>
                  <a:cubicBezTo>
                    <a:pt x="53394" y="4264"/>
                    <a:pt x="53117" y="3973"/>
                    <a:pt x="52799" y="3729"/>
                  </a:cubicBezTo>
                  <a:cubicBezTo>
                    <a:pt x="52833" y="3706"/>
                    <a:pt x="52867" y="3683"/>
                    <a:pt x="52901" y="3660"/>
                  </a:cubicBezTo>
                  <a:lnTo>
                    <a:pt x="52901" y="3658"/>
                  </a:lnTo>
                  <a:cubicBezTo>
                    <a:pt x="53577" y="3574"/>
                    <a:pt x="54257" y="3508"/>
                    <a:pt x="54942" y="3458"/>
                  </a:cubicBezTo>
                  <a:close/>
                  <a:moveTo>
                    <a:pt x="52154" y="3751"/>
                  </a:moveTo>
                  <a:lnTo>
                    <a:pt x="52154" y="3751"/>
                  </a:lnTo>
                  <a:cubicBezTo>
                    <a:pt x="51888" y="3950"/>
                    <a:pt x="51642" y="4181"/>
                    <a:pt x="51399" y="4419"/>
                  </a:cubicBezTo>
                  <a:cubicBezTo>
                    <a:pt x="51172" y="4643"/>
                    <a:pt x="50928" y="4890"/>
                    <a:pt x="50694" y="5155"/>
                  </a:cubicBezTo>
                  <a:cubicBezTo>
                    <a:pt x="50244" y="4850"/>
                    <a:pt x="49796" y="4538"/>
                    <a:pt x="49352" y="4219"/>
                  </a:cubicBezTo>
                  <a:cubicBezTo>
                    <a:pt x="50286" y="4046"/>
                    <a:pt x="51217" y="3884"/>
                    <a:pt x="52154" y="3751"/>
                  </a:cubicBezTo>
                  <a:close/>
                  <a:moveTo>
                    <a:pt x="55385" y="3491"/>
                  </a:moveTo>
                  <a:cubicBezTo>
                    <a:pt x="55657" y="3630"/>
                    <a:pt x="56150" y="4035"/>
                    <a:pt x="56619" y="4445"/>
                  </a:cubicBezTo>
                  <a:cubicBezTo>
                    <a:pt x="56153" y="4907"/>
                    <a:pt x="55728" y="5405"/>
                    <a:pt x="55363" y="5828"/>
                  </a:cubicBezTo>
                  <a:cubicBezTo>
                    <a:pt x="54887" y="5469"/>
                    <a:pt x="54412" y="5112"/>
                    <a:pt x="53943" y="4742"/>
                  </a:cubicBezTo>
                  <a:lnTo>
                    <a:pt x="53903" y="4708"/>
                  </a:lnTo>
                  <a:cubicBezTo>
                    <a:pt x="53973" y="4631"/>
                    <a:pt x="54039" y="4553"/>
                    <a:pt x="54112" y="4478"/>
                  </a:cubicBezTo>
                  <a:cubicBezTo>
                    <a:pt x="54492" y="4089"/>
                    <a:pt x="54981" y="3844"/>
                    <a:pt x="55385" y="3492"/>
                  </a:cubicBezTo>
                  <a:lnTo>
                    <a:pt x="55385" y="3491"/>
                  </a:lnTo>
                  <a:close/>
                  <a:moveTo>
                    <a:pt x="59939" y="3124"/>
                  </a:moveTo>
                  <a:cubicBezTo>
                    <a:pt x="60076" y="3124"/>
                    <a:pt x="60191" y="3131"/>
                    <a:pt x="60267" y="3149"/>
                  </a:cubicBezTo>
                  <a:cubicBezTo>
                    <a:pt x="60210" y="3545"/>
                    <a:pt x="60180" y="3955"/>
                    <a:pt x="60163" y="4372"/>
                  </a:cubicBezTo>
                  <a:cubicBezTo>
                    <a:pt x="59769" y="4909"/>
                    <a:pt x="59354" y="5427"/>
                    <a:pt x="58929" y="5934"/>
                  </a:cubicBezTo>
                  <a:cubicBezTo>
                    <a:pt x="58423" y="5467"/>
                    <a:pt x="57913" y="5008"/>
                    <a:pt x="57393" y="4555"/>
                  </a:cubicBezTo>
                  <a:cubicBezTo>
                    <a:pt x="57366" y="4530"/>
                    <a:pt x="57324" y="4492"/>
                    <a:pt x="57277" y="4450"/>
                  </a:cubicBezTo>
                  <a:cubicBezTo>
                    <a:pt x="57877" y="3933"/>
                    <a:pt x="58525" y="3505"/>
                    <a:pt x="59245" y="3265"/>
                  </a:cubicBezTo>
                  <a:cubicBezTo>
                    <a:pt x="59296" y="3248"/>
                    <a:pt x="59334" y="3206"/>
                    <a:pt x="59348" y="3154"/>
                  </a:cubicBezTo>
                  <a:lnTo>
                    <a:pt x="59348" y="3152"/>
                  </a:lnTo>
                  <a:cubicBezTo>
                    <a:pt x="59554" y="3136"/>
                    <a:pt x="59764" y="3124"/>
                    <a:pt x="59939" y="3124"/>
                  </a:cubicBezTo>
                  <a:close/>
                  <a:moveTo>
                    <a:pt x="52463" y="3966"/>
                  </a:moveTo>
                  <a:cubicBezTo>
                    <a:pt x="52802" y="4232"/>
                    <a:pt x="53136" y="4507"/>
                    <a:pt x="53465" y="4793"/>
                  </a:cubicBezTo>
                  <a:cubicBezTo>
                    <a:pt x="53048" y="5249"/>
                    <a:pt x="52666" y="5735"/>
                    <a:pt x="52302" y="6242"/>
                  </a:cubicBezTo>
                  <a:cubicBezTo>
                    <a:pt x="51854" y="5941"/>
                    <a:pt x="51407" y="5639"/>
                    <a:pt x="50962" y="5337"/>
                  </a:cubicBezTo>
                  <a:cubicBezTo>
                    <a:pt x="51073" y="5201"/>
                    <a:pt x="51186" y="5068"/>
                    <a:pt x="51305" y="4943"/>
                  </a:cubicBezTo>
                  <a:cubicBezTo>
                    <a:pt x="51659" y="4569"/>
                    <a:pt x="52053" y="4260"/>
                    <a:pt x="52463" y="3966"/>
                  </a:cubicBezTo>
                  <a:close/>
                  <a:moveTo>
                    <a:pt x="48999" y="4324"/>
                  </a:moveTo>
                  <a:cubicBezTo>
                    <a:pt x="49474" y="4716"/>
                    <a:pt x="49958" y="5090"/>
                    <a:pt x="50445" y="5452"/>
                  </a:cubicBezTo>
                  <a:cubicBezTo>
                    <a:pt x="50190" y="5769"/>
                    <a:pt x="49961" y="6103"/>
                    <a:pt x="49806" y="6442"/>
                  </a:cubicBezTo>
                  <a:cubicBezTo>
                    <a:pt x="49799" y="6423"/>
                    <a:pt x="49793" y="6404"/>
                    <a:pt x="49785" y="6386"/>
                  </a:cubicBezTo>
                  <a:cubicBezTo>
                    <a:pt x="49516" y="5699"/>
                    <a:pt x="49250" y="5014"/>
                    <a:pt x="48999" y="4324"/>
                  </a:cubicBezTo>
                  <a:close/>
                  <a:moveTo>
                    <a:pt x="60146" y="4960"/>
                  </a:moveTo>
                  <a:lnTo>
                    <a:pt x="60146" y="4960"/>
                  </a:lnTo>
                  <a:cubicBezTo>
                    <a:pt x="60135" y="5656"/>
                    <a:pt x="60137" y="6363"/>
                    <a:pt x="60104" y="7060"/>
                  </a:cubicBezTo>
                  <a:lnTo>
                    <a:pt x="60104" y="7059"/>
                  </a:lnTo>
                  <a:cubicBezTo>
                    <a:pt x="59812" y="6776"/>
                    <a:pt x="59518" y="6493"/>
                    <a:pt x="59221" y="6213"/>
                  </a:cubicBezTo>
                  <a:cubicBezTo>
                    <a:pt x="59543" y="5806"/>
                    <a:pt x="59855" y="5392"/>
                    <a:pt x="60146" y="4960"/>
                  </a:cubicBezTo>
                  <a:close/>
                  <a:moveTo>
                    <a:pt x="53666" y="4965"/>
                  </a:moveTo>
                  <a:cubicBezTo>
                    <a:pt x="54129" y="5371"/>
                    <a:pt x="54594" y="5775"/>
                    <a:pt x="55068" y="6164"/>
                  </a:cubicBezTo>
                  <a:lnTo>
                    <a:pt x="55068" y="6164"/>
                  </a:lnTo>
                  <a:cubicBezTo>
                    <a:pt x="55064" y="6170"/>
                    <a:pt x="55058" y="6176"/>
                    <a:pt x="55052" y="6183"/>
                  </a:cubicBezTo>
                  <a:cubicBezTo>
                    <a:pt x="54692" y="6588"/>
                    <a:pt x="54325" y="6989"/>
                    <a:pt x="53963" y="7391"/>
                  </a:cubicBezTo>
                  <a:cubicBezTo>
                    <a:pt x="53897" y="7343"/>
                    <a:pt x="53835" y="7291"/>
                    <a:pt x="53767" y="7244"/>
                  </a:cubicBezTo>
                  <a:cubicBezTo>
                    <a:pt x="53363" y="6961"/>
                    <a:pt x="52958" y="6681"/>
                    <a:pt x="52550" y="6408"/>
                  </a:cubicBezTo>
                  <a:cubicBezTo>
                    <a:pt x="52709" y="6171"/>
                    <a:pt x="52872" y="5937"/>
                    <a:pt x="53045" y="5715"/>
                  </a:cubicBezTo>
                  <a:cubicBezTo>
                    <a:pt x="53243" y="5458"/>
                    <a:pt x="53450" y="5209"/>
                    <a:pt x="53666" y="4965"/>
                  </a:cubicBezTo>
                  <a:close/>
                  <a:moveTo>
                    <a:pt x="56954" y="4742"/>
                  </a:moveTo>
                  <a:cubicBezTo>
                    <a:pt x="57338" y="5084"/>
                    <a:pt x="57656" y="5379"/>
                    <a:pt x="57744" y="5455"/>
                  </a:cubicBezTo>
                  <a:cubicBezTo>
                    <a:pt x="58052" y="5716"/>
                    <a:pt x="58355" y="5982"/>
                    <a:pt x="58660" y="6248"/>
                  </a:cubicBezTo>
                  <a:cubicBezTo>
                    <a:pt x="58300" y="6667"/>
                    <a:pt x="57933" y="7080"/>
                    <a:pt x="57560" y="7487"/>
                  </a:cubicBezTo>
                  <a:cubicBezTo>
                    <a:pt x="57134" y="7170"/>
                    <a:pt x="56701" y="6859"/>
                    <a:pt x="56285" y="6530"/>
                  </a:cubicBezTo>
                  <a:cubicBezTo>
                    <a:pt x="56087" y="6375"/>
                    <a:pt x="55886" y="6225"/>
                    <a:pt x="55685" y="6072"/>
                  </a:cubicBezTo>
                  <a:cubicBezTo>
                    <a:pt x="56084" y="5620"/>
                    <a:pt x="56506" y="5161"/>
                    <a:pt x="56954" y="4742"/>
                  </a:cubicBezTo>
                  <a:close/>
                  <a:moveTo>
                    <a:pt x="50711" y="5647"/>
                  </a:moveTo>
                  <a:cubicBezTo>
                    <a:pt x="51152" y="5971"/>
                    <a:pt x="51596" y="6292"/>
                    <a:pt x="52043" y="6607"/>
                  </a:cubicBezTo>
                  <a:cubicBezTo>
                    <a:pt x="51736" y="7048"/>
                    <a:pt x="51438" y="7501"/>
                    <a:pt x="51135" y="7960"/>
                  </a:cubicBezTo>
                  <a:cubicBezTo>
                    <a:pt x="50703" y="7536"/>
                    <a:pt x="50289" y="7096"/>
                    <a:pt x="49882" y="6646"/>
                  </a:cubicBezTo>
                  <a:cubicBezTo>
                    <a:pt x="49873" y="6616"/>
                    <a:pt x="49861" y="6585"/>
                    <a:pt x="49850" y="6556"/>
                  </a:cubicBezTo>
                  <a:cubicBezTo>
                    <a:pt x="49864" y="6556"/>
                    <a:pt x="49878" y="6550"/>
                    <a:pt x="49890" y="6541"/>
                  </a:cubicBezTo>
                  <a:cubicBezTo>
                    <a:pt x="50195" y="6284"/>
                    <a:pt x="50454" y="5967"/>
                    <a:pt x="50711" y="5647"/>
                  </a:cubicBezTo>
                  <a:close/>
                  <a:moveTo>
                    <a:pt x="58975" y="6519"/>
                  </a:moveTo>
                  <a:cubicBezTo>
                    <a:pt x="59314" y="6820"/>
                    <a:pt x="59645" y="7132"/>
                    <a:pt x="59971" y="7446"/>
                  </a:cubicBezTo>
                  <a:lnTo>
                    <a:pt x="59971" y="7446"/>
                  </a:lnTo>
                  <a:cubicBezTo>
                    <a:pt x="59652" y="7851"/>
                    <a:pt x="59320" y="8250"/>
                    <a:pt x="58974" y="8645"/>
                  </a:cubicBezTo>
                  <a:cubicBezTo>
                    <a:pt x="58635" y="8327"/>
                    <a:pt x="58280" y="8028"/>
                    <a:pt x="57908" y="7748"/>
                  </a:cubicBezTo>
                  <a:cubicBezTo>
                    <a:pt x="58275" y="7348"/>
                    <a:pt x="58631" y="6938"/>
                    <a:pt x="58975" y="6519"/>
                  </a:cubicBezTo>
                  <a:close/>
                  <a:moveTo>
                    <a:pt x="55363" y="6417"/>
                  </a:moveTo>
                  <a:cubicBezTo>
                    <a:pt x="55440" y="6476"/>
                    <a:pt x="55522" y="6541"/>
                    <a:pt x="55601" y="6599"/>
                  </a:cubicBezTo>
                  <a:cubicBezTo>
                    <a:pt x="56139" y="7004"/>
                    <a:pt x="56707" y="7400"/>
                    <a:pt x="57256" y="7813"/>
                  </a:cubicBezTo>
                  <a:cubicBezTo>
                    <a:pt x="56933" y="8161"/>
                    <a:pt x="56534" y="8506"/>
                    <a:pt x="56203" y="8848"/>
                  </a:cubicBezTo>
                  <a:cubicBezTo>
                    <a:pt x="56142" y="8911"/>
                    <a:pt x="55941" y="8973"/>
                    <a:pt x="55941" y="9037"/>
                  </a:cubicBezTo>
                  <a:cubicBezTo>
                    <a:pt x="55511" y="8557"/>
                    <a:pt x="54822" y="8084"/>
                    <a:pt x="54208" y="7628"/>
                  </a:cubicBezTo>
                  <a:lnTo>
                    <a:pt x="54208" y="7626"/>
                  </a:lnTo>
                  <a:cubicBezTo>
                    <a:pt x="54437" y="7385"/>
                    <a:pt x="54699" y="7144"/>
                    <a:pt x="54914" y="6904"/>
                  </a:cubicBezTo>
                  <a:cubicBezTo>
                    <a:pt x="55055" y="6746"/>
                    <a:pt x="55218" y="6582"/>
                    <a:pt x="55363" y="6417"/>
                  </a:cubicBezTo>
                  <a:close/>
                  <a:moveTo>
                    <a:pt x="52299" y="6786"/>
                  </a:moveTo>
                  <a:cubicBezTo>
                    <a:pt x="52749" y="7102"/>
                    <a:pt x="53199" y="7419"/>
                    <a:pt x="53652" y="7737"/>
                  </a:cubicBezTo>
                  <a:lnTo>
                    <a:pt x="53652" y="7737"/>
                  </a:lnTo>
                  <a:cubicBezTo>
                    <a:pt x="53237" y="8201"/>
                    <a:pt x="52830" y="8673"/>
                    <a:pt x="52442" y="9163"/>
                  </a:cubicBezTo>
                  <a:cubicBezTo>
                    <a:pt x="52066" y="8836"/>
                    <a:pt x="51698" y="8498"/>
                    <a:pt x="51339" y="8152"/>
                  </a:cubicBezTo>
                  <a:cubicBezTo>
                    <a:pt x="51690" y="7724"/>
                    <a:pt x="51995" y="7253"/>
                    <a:pt x="52299" y="6786"/>
                  </a:cubicBezTo>
                  <a:close/>
                  <a:moveTo>
                    <a:pt x="60067" y="7685"/>
                  </a:moveTo>
                  <a:lnTo>
                    <a:pt x="60067" y="7685"/>
                  </a:lnTo>
                  <a:cubicBezTo>
                    <a:pt x="60012" y="8296"/>
                    <a:pt x="59910" y="8891"/>
                    <a:pt x="59721" y="9453"/>
                  </a:cubicBezTo>
                  <a:lnTo>
                    <a:pt x="59721" y="9451"/>
                  </a:lnTo>
                  <a:cubicBezTo>
                    <a:pt x="59715" y="9451"/>
                    <a:pt x="59707" y="9445"/>
                    <a:pt x="59701" y="9445"/>
                  </a:cubicBezTo>
                  <a:cubicBezTo>
                    <a:pt x="59538" y="9234"/>
                    <a:pt x="59364" y="9033"/>
                    <a:pt x="59178" y="8845"/>
                  </a:cubicBezTo>
                  <a:cubicBezTo>
                    <a:pt x="59486" y="8466"/>
                    <a:pt x="59784" y="8081"/>
                    <a:pt x="60067" y="7685"/>
                  </a:cubicBezTo>
                  <a:close/>
                  <a:moveTo>
                    <a:pt x="50192" y="7484"/>
                  </a:moveTo>
                  <a:cubicBezTo>
                    <a:pt x="50436" y="7745"/>
                    <a:pt x="50683" y="8005"/>
                    <a:pt x="50935" y="8257"/>
                  </a:cubicBezTo>
                  <a:cubicBezTo>
                    <a:pt x="50849" y="8387"/>
                    <a:pt x="50764" y="8517"/>
                    <a:pt x="50677" y="8648"/>
                  </a:cubicBezTo>
                  <a:cubicBezTo>
                    <a:pt x="50639" y="8705"/>
                    <a:pt x="50690" y="8761"/>
                    <a:pt x="50745" y="8761"/>
                  </a:cubicBezTo>
                  <a:cubicBezTo>
                    <a:pt x="50764" y="8761"/>
                    <a:pt x="50782" y="8755"/>
                    <a:pt x="50798" y="8741"/>
                  </a:cubicBezTo>
                  <a:cubicBezTo>
                    <a:pt x="50906" y="8641"/>
                    <a:pt x="51010" y="8534"/>
                    <a:pt x="51109" y="8424"/>
                  </a:cubicBezTo>
                  <a:cubicBezTo>
                    <a:pt x="51467" y="8775"/>
                    <a:pt x="51835" y="9115"/>
                    <a:pt x="52211" y="9448"/>
                  </a:cubicBezTo>
                  <a:cubicBezTo>
                    <a:pt x="51965" y="9751"/>
                    <a:pt x="51709" y="10012"/>
                    <a:pt x="51474" y="10289"/>
                  </a:cubicBezTo>
                  <a:cubicBezTo>
                    <a:pt x="51310" y="10130"/>
                    <a:pt x="51149" y="9968"/>
                    <a:pt x="50989" y="9804"/>
                  </a:cubicBezTo>
                  <a:cubicBezTo>
                    <a:pt x="50737" y="9026"/>
                    <a:pt x="50471" y="8252"/>
                    <a:pt x="50192" y="7485"/>
                  </a:cubicBezTo>
                  <a:lnTo>
                    <a:pt x="50192" y="7484"/>
                  </a:lnTo>
                  <a:close/>
                  <a:moveTo>
                    <a:pt x="57608" y="8078"/>
                  </a:moveTo>
                  <a:cubicBezTo>
                    <a:pt x="57978" y="8365"/>
                    <a:pt x="58340" y="8662"/>
                    <a:pt x="58677" y="8981"/>
                  </a:cubicBezTo>
                  <a:cubicBezTo>
                    <a:pt x="58275" y="9428"/>
                    <a:pt x="57860" y="9867"/>
                    <a:pt x="57443" y="10289"/>
                  </a:cubicBezTo>
                  <a:cubicBezTo>
                    <a:pt x="57070" y="9958"/>
                    <a:pt x="56702" y="9593"/>
                    <a:pt x="56411" y="9323"/>
                  </a:cubicBezTo>
                  <a:cubicBezTo>
                    <a:pt x="56817" y="8913"/>
                    <a:pt x="57216" y="8498"/>
                    <a:pt x="57608" y="8079"/>
                  </a:cubicBezTo>
                  <a:lnTo>
                    <a:pt x="57608" y="8078"/>
                  </a:lnTo>
                  <a:close/>
                  <a:moveTo>
                    <a:pt x="53966" y="7956"/>
                  </a:moveTo>
                  <a:cubicBezTo>
                    <a:pt x="53968" y="7957"/>
                    <a:pt x="53970" y="7959"/>
                    <a:pt x="53973" y="7960"/>
                  </a:cubicBezTo>
                  <a:cubicBezTo>
                    <a:pt x="54586" y="8398"/>
                    <a:pt x="55174" y="8878"/>
                    <a:pt x="55756" y="9361"/>
                  </a:cubicBezTo>
                  <a:lnTo>
                    <a:pt x="55756" y="9361"/>
                  </a:lnTo>
                  <a:cubicBezTo>
                    <a:pt x="55290" y="9803"/>
                    <a:pt x="54792" y="10242"/>
                    <a:pt x="54319" y="10699"/>
                  </a:cubicBezTo>
                  <a:cubicBezTo>
                    <a:pt x="53820" y="10317"/>
                    <a:pt x="53331" y="9924"/>
                    <a:pt x="52850" y="9519"/>
                  </a:cubicBezTo>
                  <a:cubicBezTo>
                    <a:pt x="52786" y="9466"/>
                    <a:pt x="52728" y="9411"/>
                    <a:pt x="52664" y="9357"/>
                  </a:cubicBezTo>
                  <a:cubicBezTo>
                    <a:pt x="53085" y="8877"/>
                    <a:pt x="53529" y="8413"/>
                    <a:pt x="53966" y="7956"/>
                  </a:cubicBezTo>
                  <a:close/>
                  <a:moveTo>
                    <a:pt x="58893" y="9196"/>
                  </a:moveTo>
                  <a:cubicBezTo>
                    <a:pt x="59124" y="9423"/>
                    <a:pt x="59340" y="9661"/>
                    <a:pt x="59541" y="9913"/>
                  </a:cubicBezTo>
                  <a:cubicBezTo>
                    <a:pt x="59359" y="10329"/>
                    <a:pt x="59113" y="10718"/>
                    <a:pt x="58815" y="11061"/>
                  </a:cubicBezTo>
                  <a:lnTo>
                    <a:pt x="58815" y="11059"/>
                  </a:lnTo>
                  <a:cubicBezTo>
                    <a:pt x="58801" y="11076"/>
                    <a:pt x="58784" y="11090"/>
                    <a:pt x="58768" y="11106"/>
                  </a:cubicBezTo>
                  <a:cubicBezTo>
                    <a:pt x="58728" y="11090"/>
                    <a:pt x="58674" y="11073"/>
                    <a:pt x="58637" y="11059"/>
                  </a:cubicBezTo>
                  <a:cubicBezTo>
                    <a:pt x="58626" y="11055"/>
                    <a:pt x="58615" y="11053"/>
                    <a:pt x="58604" y="11053"/>
                  </a:cubicBezTo>
                  <a:cubicBezTo>
                    <a:pt x="58580" y="11053"/>
                    <a:pt x="58557" y="11062"/>
                    <a:pt x="58538" y="11078"/>
                  </a:cubicBezTo>
                  <a:cubicBezTo>
                    <a:pt x="58301" y="10979"/>
                    <a:pt x="58017" y="10773"/>
                    <a:pt x="57721" y="10529"/>
                  </a:cubicBezTo>
                  <a:cubicBezTo>
                    <a:pt x="58125" y="10094"/>
                    <a:pt x="58515" y="9650"/>
                    <a:pt x="58893" y="9196"/>
                  </a:cubicBezTo>
                  <a:close/>
                  <a:moveTo>
                    <a:pt x="56094" y="9641"/>
                  </a:moveTo>
                  <a:cubicBezTo>
                    <a:pt x="56441" y="9929"/>
                    <a:pt x="56789" y="10215"/>
                    <a:pt x="57141" y="10492"/>
                  </a:cubicBezTo>
                  <a:cubicBezTo>
                    <a:pt x="57158" y="10506"/>
                    <a:pt x="57178" y="10523"/>
                    <a:pt x="57195" y="10538"/>
                  </a:cubicBezTo>
                  <a:cubicBezTo>
                    <a:pt x="56778" y="10943"/>
                    <a:pt x="56285" y="11331"/>
                    <a:pt x="55859" y="11764"/>
                  </a:cubicBezTo>
                  <a:cubicBezTo>
                    <a:pt x="55680" y="11659"/>
                    <a:pt x="55504" y="11557"/>
                    <a:pt x="55357" y="11457"/>
                  </a:cubicBezTo>
                  <a:cubicBezTo>
                    <a:pt x="55143" y="11310"/>
                    <a:pt x="54931" y="11158"/>
                    <a:pt x="54723" y="11005"/>
                  </a:cubicBezTo>
                  <a:cubicBezTo>
                    <a:pt x="55179" y="10551"/>
                    <a:pt x="55640" y="10096"/>
                    <a:pt x="56094" y="9641"/>
                  </a:cubicBezTo>
                  <a:close/>
                  <a:moveTo>
                    <a:pt x="52425" y="9637"/>
                  </a:moveTo>
                  <a:cubicBezTo>
                    <a:pt x="52952" y="10096"/>
                    <a:pt x="53493" y="10540"/>
                    <a:pt x="54051" y="10965"/>
                  </a:cubicBezTo>
                  <a:cubicBezTo>
                    <a:pt x="53778" y="11236"/>
                    <a:pt x="53520" y="11522"/>
                    <a:pt x="53278" y="11822"/>
                  </a:cubicBezTo>
                  <a:cubicBezTo>
                    <a:pt x="53119" y="11696"/>
                    <a:pt x="52961" y="11574"/>
                    <a:pt x="52803" y="11457"/>
                  </a:cubicBezTo>
                  <a:cubicBezTo>
                    <a:pt x="52431" y="11177"/>
                    <a:pt x="52074" y="10861"/>
                    <a:pt x="51724" y="10532"/>
                  </a:cubicBezTo>
                  <a:cubicBezTo>
                    <a:pt x="51939" y="10226"/>
                    <a:pt x="52177" y="9927"/>
                    <a:pt x="52425" y="9637"/>
                  </a:cubicBezTo>
                  <a:close/>
                  <a:moveTo>
                    <a:pt x="57480" y="10787"/>
                  </a:moveTo>
                  <a:cubicBezTo>
                    <a:pt x="57744" y="11027"/>
                    <a:pt x="58055" y="11310"/>
                    <a:pt x="58358" y="11471"/>
                  </a:cubicBezTo>
                  <a:cubicBezTo>
                    <a:pt x="57837" y="11851"/>
                    <a:pt x="57192" y="12077"/>
                    <a:pt x="56554" y="12270"/>
                  </a:cubicBezTo>
                  <a:lnTo>
                    <a:pt x="56554" y="12269"/>
                  </a:lnTo>
                  <a:cubicBezTo>
                    <a:pt x="56462" y="12177"/>
                    <a:pt x="56363" y="12094"/>
                    <a:pt x="56258" y="12020"/>
                  </a:cubicBezTo>
                  <a:cubicBezTo>
                    <a:pt x="56676" y="11621"/>
                    <a:pt x="57081" y="11208"/>
                    <a:pt x="57480" y="10787"/>
                  </a:cubicBezTo>
                  <a:close/>
                  <a:moveTo>
                    <a:pt x="51484" y="10891"/>
                  </a:moveTo>
                  <a:cubicBezTo>
                    <a:pt x="51939" y="11387"/>
                    <a:pt x="52423" y="11865"/>
                    <a:pt x="52936" y="12284"/>
                  </a:cubicBezTo>
                  <a:cubicBezTo>
                    <a:pt x="52827" y="12446"/>
                    <a:pt x="52725" y="12613"/>
                    <a:pt x="52633" y="12785"/>
                  </a:cubicBezTo>
                  <a:cubicBezTo>
                    <a:pt x="52247" y="12635"/>
                    <a:pt x="51914" y="12372"/>
                    <a:pt x="51667" y="11952"/>
                  </a:cubicBezTo>
                  <a:lnTo>
                    <a:pt x="51667" y="11950"/>
                  </a:lnTo>
                  <a:cubicBezTo>
                    <a:pt x="51573" y="11647"/>
                    <a:pt x="51478" y="11344"/>
                    <a:pt x="51384" y="11041"/>
                  </a:cubicBezTo>
                  <a:cubicBezTo>
                    <a:pt x="51415" y="10990"/>
                    <a:pt x="51450" y="10940"/>
                    <a:pt x="51484" y="10891"/>
                  </a:cubicBezTo>
                  <a:close/>
                  <a:moveTo>
                    <a:pt x="54457" y="11270"/>
                  </a:moveTo>
                  <a:cubicBezTo>
                    <a:pt x="54828" y="11543"/>
                    <a:pt x="55204" y="11809"/>
                    <a:pt x="55584" y="12069"/>
                  </a:cubicBezTo>
                  <a:cubicBezTo>
                    <a:pt x="55420" y="12259"/>
                    <a:pt x="55278" y="12468"/>
                    <a:pt x="55160" y="12692"/>
                  </a:cubicBezTo>
                  <a:lnTo>
                    <a:pt x="55160" y="12691"/>
                  </a:lnTo>
                  <a:cubicBezTo>
                    <a:pt x="55009" y="12734"/>
                    <a:pt x="54857" y="12773"/>
                    <a:pt x="54707" y="12807"/>
                  </a:cubicBezTo>
                  <a:cubicBezTo>
                    <a:pt x="54331" y="12612"/>
                    <a:pt x="53977" y="12363"/>
                    <a:pt x="53637" y="12102"/>
                  </a:cubicBezTo>
                  <a:cubicBezTo>
                    <a:pt x="53908" y="11823"/>
                    <a:pt x="54181" y="11546"/>
                    <a:pt x="54457" y="11270"/>
                  </a:cubicBezTo>
                  <a:close/>
                  <a:moveTo>
                    <a:pt x="53237" y="12521"/>
                  </a:moveTo>
                  <a:cubicBezTo>
                    <a:pt x="53434" y="12669"/>
                    <a:pt x="53635" y="12811"/>
                    <a:pt x="53843" y="12937"/>
                  </a:cubicBezTo>
                  <a:cubicBezTo>
                    <a:pt x="53754" y="12942"/>
                    <a:pt x="53666" y="12945"/>
                    <a:pt x="53580" y="12945"/>
                  </a:cubicBezTo>
                  <a:cubicBezTo>
                    <a:pt x="53345" y="12945"/>
                    <a:pt x="53119" y="12923"/>
                    <a:pt x="52904" y="12870"/>
                  </a:cubicBezTo>
                  <a:lnTo>
                    <a:pt x="52904" y="12869"/>
                  </a:lnTo>
                  <a:cubicBezTo>
                    <a:pt x="53012" y="12751"/>
                    <a:pt x="53127" y="12637"/>
                    <a:pt x="53237" y="12521"/>
                  </a:cubicBezTo>
                  <a:close/>
                  <a:moveTo>
                    <a:pt x="9945" y="19161"/>
                  </a:moveTo>
                  <a:cubicBezTo>
                    <a:pt x="11137" y="19334"/>
                    <a:pt x="12329" y="19491"/>
                    <a:pt x="13522" y="19577"/>
                  </a:cubicBezTo>
                  <a:cubicBezTo>
                    <a:pt x="13792" y="19596"/>
                    <a:pt x="14071" y="19625"/>
                    <a:pt x="14355" y="19656"/>
                  </a:cubicBezTo>
                  <a:cubicBezTo>
                    <a:pt x="14136" y="19945"/>
                    <a:pt x="14012" y="20374"/>
                    <a:pt x="13939" y="20652"/>
                  </a:cubicBezTo>
                  <a:cubicBezTo>
                    <a:pt x="13789" y="21227"/>
                    <a:pt x="13744" y="21826"/>
                    <a:pt x="13811" y="22415"/>
                  </a:cubicBezTo>
                  <a:cubicBezTo>
                    <a:pt x="13763" y="22414"/>
                    <a:pt x="13715" y="22414"/>
                    <a:pt x="13668" y="22414"/>
                  </a:cubicBezTo>
                  <a:cubicBezTo>
                    <a:pt x="12952" y="22414"/>
                    <a:pt x="12237" y="22469"/>
                    <a:pt x="11530" y="22577"/>
                  </a:cubicBezTo>
                  <a:cubicBezTo>
                    <a:pt x="10835" y="21535"/>
                    <a:pt x="10685" y="20168"/>
                    <a:pt x="9945" y="19161"/>
                  </a:cubicBezTo>
                  <a:close/>
                  <a:moveTo>
                    <a:pt x="15187" y="19755"/>
                  </a:moveTo>
                  <a:cubicBezTo>
                    <a:pt x="16167" y="19876"/>
                    <a:pt x="17189" y="20002"/>
                    <a:pt x="18172" y="20002"/>
                  </a:cubicBezTo>
                  <a:cubicBezTo>
                    <a:pt x="18697" y="20002"/>
                    <a:pt x="19211" y="19966"/>
                    <a:pt x="19701" y="19874"/>
                  </a:cubicBezTo>
                  <a:cubicBezTo>
                    <a:pt x="19757" y="19927"/>
                    <a:pt x="19814" y="19973"/>
                    <a:pt x="19892" y="19995"/>
                  </a:cubicBezTo>
                  <a:cubicBezTo>
                    <a:pt x="19956" y="20012"/>
                    <a:pt x="20025" y="20019"/>
                    <a:pt x="20096" y="20019"/>
                  </a:cubicBezTo>
                  <a:cubicBezTo>
                    <a:pt x="20209" y="20019"/>
                    <a:pt x="20327" y="20001"/>
                    <a:pt x="20441" y="19978"/>
                  </a:cubicBezTo>
                  <a:lnTo>
                    <a:pt x="20441" y="19978"/>
                  </a:lnTo>
                  <a:cubicBezTo>
                    <a:pt x="20374" y="20080"/>
                    <a:pt x="20309" y="20183"/>
                    <a:pt x="20244" y="20287"/>
                  </a:cubicBezTo>
                  <a:cubicBezTo>
                    <a:pt x="20224" y="20318"/>
                    <a:pt x="20210" y="20354"/>
                    <a:pt x="20206" y="20391"/>
                  </a:cubicBezTo>
                  <a:cubicBezTo>
                    <a:pt x="19486" y="21346"/>
                    <a:pt x="18773" y="22305"/>
                    <a:pt x="18065" y="23269"/>
                  </a:cubicBezTo>
                  <a:cubicBezTo>
                    <a:pt x="16870" y="22737"/>
                    <a:pt x="15546" y="22481"/>
                    <a:pt x="14219" y="22427"/>
                  </a:cubicBezTo>
                  <a:cubicBezTo>
                    <a:pt x="14202" y="21963"/>
                    <a:pt x="14296" y="21513"/>
                    <a:pt x="14425" y="21070"/>
                  </a:cubicBezTo>
                  <a:cubicBezTo>
                    <a:pt x="14498" y="20802"/>
                    <a:pt x="14600" y="20545"/>
                    <a:pt x="14729" y="20301"/>
                  </a:cubicBezTo>
                  <a:lnTo>
                    <a:pt x="14731" y="20299"/>
                  </a:lnTo>
                  <a:cubicBezTo>
                    <a:pt x="14828" y="20120"/>
                    <a:pt x="14986" y="20002"/>
                    <a:pt x="15110" y="19848"/>
                  </a:cubicBezTo>
                  <a:cubicBezTo>
                    <a:pt x="15144" y="19825"/>
                    <a:pt x="15170" y="19792"/>
                    <a:pt x="15187" y="19755"/>
                  </a:cubicBezTo>
                  <a:close/>
                  <a:moveTo>
                    <a:pt x="13450" y="24129"/>
                  </a:moveTo>
                  <a:cubicBezTo>
                    <a:pt x="14659" y="24129"/>
                    <a:pt x="15857" y="24326"/>
                    <a:pt x="16995" y="24736"/>
                  </a:cubicBezTo>
                  <a:cubicBezTo>
                    <a:pt x="16955" y="24792"/>
                    <a:pt x="16913" y="24848"/>
                    <a:pt x="16874" y="24903"/>
                  </a:cubicBezTo>
                  <a:cubicBezTo>
                    <a:pt x="15654" y="26606"/>
                    <a:pt x="14601" y="28381"/>
                    <a:pt x="13622" y="30200"/>
                  </a:cubicBezTo>
                  <a:cubicBezTo>
                    <a:pt x="13613" y="29697"/>
                    <a:pt x="13594" y="29195"/>
                    <a:pt x="13559" y="28692"/>
                  </a:cubicBezTo>
                  <a:cubicBezTo>
                    <a:pt x="13502" y="27866"/>
                    <a:pt x="13494" y="27039"/>
                    <a:pt x="13494" y="26213"/>
                  </a:cubicBezTo>
                  <a:cubicBezTo>
                    <a:pt x="13492" y="25511"/>
                    <a:pt x="13359" y="24824"/>
                    <a:pt x="13274" y="24130"/>
                  </a:cubicBezTo>
                  <a:cubicBezTo>
                    <a:pt x="13333" y="24129"/>
                    <a:pt x="13392" y="24129"/>
                    <a:pt x="13450" y="24129"/>
                  </a:cubicBezTo>
                  <a:close/>
                  <a:moveTo>
                    <a:pt x="26204" y="29915"/>
                  </a:moveTo>
                  <a:cubicBezTo>
                    <a:pt x="26212" y="30362"/>
                    <a:pt x="26226" y="30811"/>
                    <a:pt x="26258" y="31255"/>
                  </a:cubicBezTo>
                  <a:cubicBezTo>
                    <a:pt x="25411" y="31287"/>
                    <a:pt x="24567" y="31346"/>
                    <a:pt x="23739" y="31420"/>
                  </a:cubicBezTo>
                  <a:cubicBezTo>
                    <a:pt x="23733" y="31237"/>
                    <a:pt x="23727" y="31055"/>
                    <a:pt x="23710" y="30877"/>
                  </a:cubicBezTo>
                  <a:cubicBezTo>
                    <a:pt x="23704" y="30828"/>
                    <a:pt x="23696" y="30778"/>
                    <a:pt x="23688" y="30730"/>
                  </a:cubicBezTo>
                  <a:cubicBezTo>
                    <a:pt x="24525" y="30449"/>
                    <a:pt x="25365" y="30180"/>
                    <a:pt x="26204" y="29915"/>
                  </a:cubicBezTo>
                  <a:close/>
                  <a:moveTo>
                    <a:pt x="22360" y="31182"/>
                  </a:moveTo>
                  <a:cubicBezTo>
                    <a:pt x="22384" y="31302"/>
                    <a:pt x="22408" y="31425"/>
                    <a:pt x="22431" y="31545"/>
                  </a:cubicBezTo>
                  <a:cubicBezTo>
                    <a:pt x="22380" y="31550"/>
                    <a:pt x="22330" y="31556"/>
                    <a:pt x="22282" y="31561"/>
                  </a:cubicBezTo>
                  <a:cubicBezTo>
                    <a:pt x="21774" y="31613"/>
                    <a:pt x="21266" y="31674"/>
                    <a:pt x="20761" y="31739"/>
                  </a:cubicBezTo>
                  <a:cubicBezTo>
                    <a:pt x="21293" y="31553"/>
                    <a:pt x="21826" y="31367"/>
                    <a:pt x="22360" y="31182"/>
                  </a:cubicBezTo>
                  <a:close/>
                  <a:moveTo>
                    <a:pt x="52216" y="19498"/>
                  </a:moveTo>
                  <a:cubicBezTo>
                    <a:pt x="52584" y="20570"/>
                    <a:pt x="53000" y="21636"/>
                    <a:pt x="53605" y="22587"/>
                  </a:cubicBezTo>
                  <a:cubicBezTo>
                    <a:pt x="53591" y="22588"/>
                    <a:pt x="53578" y="22590"/>
                    <a:pt x="53566" y="22593"/>
                  </a:cubicBezTo>
                  <a:cubicBezTo>
                    <a:pt x="48749" y="23363"/>
                    <a:pt x="44001" y="26462"/>
                    <a:pt x="42722" y="31148"/>
                  </a:cubicBezTo>
                  <a:lnTo>
                    <a:pt x="42721" y="31148"/>
                  </a:lnTo>
                  <a:cubicBezTo>
                    <a:pt x="42540" y="31106"/>
                    <a:pt x="42359" y="31066"/>
                    <a:pt x="42184" y="31023"/>
                  </a:cubicBezTo>
                  <a:cubicBezTo>
                    <a:pt x="41151" y="30764"/>
                    <a:pt x="40110" y="30503"/>
                    <a:pt x="39038" y="30460"/>
                  </a:cubicBezTo>
                  <a:cubicBezTo>
                    <a:pt x="38989" y="30458"/>
                    <a:pt x="38938" y="30456"/>
                    <a:pt x="38885" y="30456"/>
                  </a:cubicBezTo>
                  <a:cubicBezTo>
                    <a:pt x="38275" y="30456"/>
                    <a:pt x="37506" y="30616"/>
                    <a:pt x="37599" y="31375"/>
                  </a:cubicBezTo>
                  <a:cubicBezTo>
                    <a:pt x="37611" y="31471"/>
                    <a:pt x="37637" y="31567"/>
                    <a:pt x="37676" y="31657"/>
                  </a:cubicBezTo>
                  <a:cubicBezTo>
                    <a:pt x="36957" y="31312"/>
                    <a:pt x="36283" y="30860"/>
                    <a:pt x="35466" y="30792"/>
                  </a:cubicBezTo>
                  <a:cubicBezTo>
                    <a:pt x="35432" y="30789"/>
                    <a:pt x="35399" y="30788"/>
                    <a:pt x="35367" y="30788"/>
                  </a:cubicBezTo>
                  <a:cubicBezTo>
                    <a:pt x="34635" y="30788"/>
                    <a:pt x="34254" y="31508"/>
                    <a:pt x="34131" y="32144"/>
                  </a:cubicBezTo>
                  <a:cubicBezTo>
                    <a:pt x="34113" y="32246"/>
                    <a:pt x="34101" y="32349"/>
                    <a:pt x="34090" y="32456"/>
                  </a:cubicBezTo>
                  <a:cubicBezTo>
                    <a:pt x="33250" y="32017"/>
                    <a:pt x="32313" y="31734"/>
                    <a:pt x="31540" y="31578"/>
                  </a:cubicBezTo>
                  <a:cubicBezTo>
                    <a:pt x="30263" y="31320"/>
                    <a:pt x="28922" y="31227"/>
                    <a:pt x="27571" y="31227"/>
                  </a:cubicBezTo>
                  <a:cubicBezTo>
                    <a:pt x="27346" y="31227"/>
                    <a:pt x="27121" y="31230"/>
                    <a:pt x="26896" y="31234"/>
                  </a:cubicBezTo>
                  <a:cubicBezTo>
                    <a:pt x="27112" y="30726"/>
                    <a:pt x="27166" y="30170"/>
                    <a:pt x="27168" y="29611"/>
                  </a:cubicBezTo>
                  <a:cubicBezTo>
                    <a:pt x="29246" y="28953"/>
                    <a:pt x="31320" y="28287"/>
                    <a:pt x="33343" y="27464"/>
                  </a:cubicBezTo>
                  <a:cubicBezTo>
                    <a:pt x="36787" y="26061"/>
                    <a:pt x="40209" y="24602"/>
                    <a:pt x="43652" y="23196"/>
                  </a:cubicBezTo>
                  <a:cubicBezTo>
                    <a:pt x="45255" y="22540"/>
                    <a:pt x="46854" y="21878"/>
                    <a:pt x="48425" y="21147"/>
                  </a:cubicBezTo>
                  <a:cubicBezTo>
                    <a:pt x="49291" y="20742"/>
                    <a:pt x="50176" y="20377"/>
                    <a:pt x="51054" y="19996"/>
                  </a:cubicBezTo>
                  <a:cubicBezTo>
                    <a:pt x="51438" y="19829"/>
                    <a:pt x="51848" y="19693"/>
                    <a:pt x="52216" y="19498"/>
                  </a:cubicBezTo>
                  <a:close/>
                  <a:moveTo>
                    <a:pt x="21177" y="28036"/>
                  </a:moveTo>
                  <a:cubicBezTo>
                    <a:pt x="21650" y="28776"/>
                    <a:pt x="22021" y="29586"/>
                    <a:pt x="22309" y="30433"/>
                  </a:cubicBezTo>
                  <a:cubicBezTo>
                    <a:pt x="20605" y="31038"/>
                    <a:pt x="18905" y="31647"/>
                    <a:pt x="17191" y="32227"/>
                  </a:cubicBezTo>
                  <a:cubicBezTo>
                    <a:pt x="17178" y="32232"/>
                    <a:pt x="17164" y="32233"/>
                    <a:pt x="17148" y="32240"/>
                  </a:cubicBezTo>
                  <a:cubicBezTo>
                    <a:pt x="16497" y="32326"/>
                    <a:pt x="15756" y="32436"/>
                    <a:pt x="15056" y="32620"/>
                  </a:cubicBezTo>
                  <a:cubicBezTo>
                    <a:pt x="17009" y="30954"/>
                    <a:pt x="18948" y="29332"/>
                    <a:pt x="21177" y="28036"/>
                  </a:cubicBezTo>
                  <a:close/>
                  <a:moveTo>
                    <a:pt x="17668" y="25008"/>
                  </a:moveTo>
                  <a:cubicBezTo>
                    <a:pt x="17914" y="25117"/>
                    <a:pt x="18156" y="25234"/>
                    <a:pt x="18395" y="25364"/>
                  </a:cubicBezTo>
                  <a:cubicBezTo>
                    <a:pt x="18685" y="25525"/>
                    <a:pt x="18965" y="25707"/>
                    <a:pt x="19230" y="25908"/>
                  </a:cubicBezTo>
                  <a:cubicBezTo>
                    <a:pt x="19010" y="26126"/>
                    <a:pt x="18812" y="26369"/>
                    <a:pt x="18619" y="26614"/>
                  </a:cubicBezTo>
                  <a:cubicBezTo>
                    <a:pt x="18110" y="27252"/>
                    <a:pt x="17607" y="27894"/>
                    <a:pt x="17086" y="28523"/>
                  </a:cubicBezTo>
                  <a:cubicBezTo>
                    <a:pt x="16001" y="29833"/>
                    <a:pt x="15028" y="31214"/>
                    <a:pt x="14179" y="32688"/>
                  </a:cubicBezTo>
                  <a:cubicBezTo>
                    <a:pt x="14142" y="32687"/>
                    <a:pt x="14105" y="32686"/>
                    <a:pt x="14068" y="32686"/>
                  </a:cubicBezTo>
                  <a:cubicBezTo>
                    <a:pt x="13918" y="32686"/>
                    <a:pt x="13768" y="32696"/>
                    <a:pt x="13619" y="32717"/>
                  </a:cubicBezTo>
                  <a:cubicBezTo>
                    <a:pt x="13624" y="32380"/>
                    <a:pt x="13628" y="32043"/>
                    <a:pt x="13631" y="31706"/>
                  </a:cubicBezTo>
                  <a:cubicBezTo>
                    <a:pt x="13730" y="31500"/>
                    <a:pt x="13829" y="31296"/>
                    <a:pt x="13928" y="31091"/>
                  </a:cubicBezTo>
                  <a:cubicBezTo>
                    <a:pt x="14788" y="29308"/>
                    <a:pt x="15846" y="27653"/>
                    <a:pt x="16963" y="26020"/>
                  </a:cubicBezTo>
                  <a:cubicBezTo>
                    <a:pt x="17195" y="25680"/>
                    <a:pt x="17431" y="25344"/>
                    <a:pt x="17668" y="25008"/>
                  </a:cubicBezTo>
                  <a:close/>
                  <a:moveTo>
                    <a:pt x="13359" y="32250"/>
                  </a:moveTo>
                  <a:cubicBezTo>
                    <a:pt x="13365" y="32421"/>
                    <a:pt x="13370" y="32589"/>
                    <a:pt x="13375" y="32758"/>
                  </a:cubicBezTo>
                  <a:cubicBezTo>
                    <a:pt x="13267" y="32782"/>
                    <a:pt x="13163" y="32806"/>
                    <a:pt x="13067" y="32837"/>
                  </a:cubicBezTo>
                  <a:cubicBezTo>
                    <a:pt x="13166" y="32642"/>
                    <a:pt x="13262" y="32445"/>
                    <a:pt x="13359" y="32250"/>
                  </a:cubicBezTo>
                  <a:close/>
                  <a:moveTo>
                    <a:pt x="55577" y="24131"/>
                  </a:moveTo>
                  <a:cubicBezTo>
                    <a:pt x="56459" y="24131"/>
                    <a:pt x="57336" y="24235"/>
                    <a:pt x="58188" y="24452"/>
                  </a:cubicBezTo>
                  <a:cubicBezTo>
                    <a:pt x="57366" y="25777"/>
                    <a:pt x="56926" y="27288"/>
                    <a:pt x="56490" y="28776"/>
                  </a:cubicBezTo>
                  <a:cubicBezTo>
                    <a:pt x="56087" y="30150"/>
                    <a:pt x="55558" y="31486"/>
                    <a:pt x="55199" y="32871"/>
                  </a:cubicBezTo>
                  <a:cubicBezTo>
                    <a:pt x="55047" y="32798"/>
                    <a:pt x="54883" y="32748"/>
                    <a:pt x="54716" y="32727"/>
                  </a:cubicBezTo>
                  <a:cubicBezTo>
                    <a:pt x="54683" y="32723"/>
                    <a:pt x="54649" y="32722"/>
                    <a:pt x="54615" y="32722"/>
                  </a:cubicBezTo>
                  <a:cubicBezTo>
                    <a:pt x="54524" y="32722"/>
                    <a:pt x="54433" y="32734"/>
                    <a:pt x="54345" y="32758"/>
                  </a:cubicBezTo>
                  <a:cubicBezTo>
                    <a:pt x="54321" y="31466"/>
                    <a:pt x="54313" y="30172"/>
                    <a:pt x="54313" y="28881"/>
                  </a:cubicBezTo>
                  <a:cubicBezTo>
                    <a:pt x="54313" y="27326"/>
                    <a:pt x="54167" y="25777"/>
                    <a:pt x="54133" y="24223"/>
                  </a:cubicBezTo>
                  <a:cubicBezTo>
                    <a:pt x="54614" y="24162"/>
                    <a:pt x="55096" y="24131"/>
                    <a:pt x="55577" y="24131"/>
                  </a:cubicBezTo>
                  <a:close/>
                  <a:moveTo>
                    <a:pt x="19505" y="26212"/>
                  </a:moveTo>
                  <a:cubicBezTo>
                    <a:pt x="20085" y="26688"/>
                    <a:pt x="20575" y="27297"/>
                    <a:pt x="20996" y="27906"/>
                  </a:cubicBezTo>
                  <a:cubicBezTo>
                    <a:pt x="18588" y="29105"/>
                    <a:pt x="16565" y="31207"/>
                    <a:pt x="14592" y="33007"/>
                  </a:cubicBezTo>
                  <a:lnTo>
                    <a:pt x="14583" y="33007"/>
                  </a:lnTo>
                  <a:cubicBezTo>
                    <a:pt x="14535" y="33007"/>
                    <a:pt x="14485" y="32860"/>
                    <a:pt x="14436" y="32852"/>
                  </a:cubicBezTo>
                  <a:cubicBezTo>
                    <a:pt x="15382" y="31517"/>
                    <a:pt x="16274" y="30093"/>
                    <a:pt x="17328" y="28834"/>
                  </a:cubicBezTo>
                  <a:cubicBezTo>
                    <a:pt x="17773" y="28304"/>
                    <a:pt x="18214" y="27739"/>
                    <a:pt x="18636" y="27190"/>
                  </a:cubicBezTo>
                  <a:cubicBezTo>
                    <a:pt x="18899" y="26842"/>
                    <a:pt x="19189" y="26515"/>
                    <a:pt x="19505" y="26212"/>
                  </a:cubicBezTo>
                  <a:close/>
                  <a:moveTo>
                    <a:pt x="10067" y="24629"/>
                  </a:moveTo>
                  <a:cubicBezTo>
                    <a:pt x="10161" y="24929"/>
                    <a:pt x="10259" y="25226"/>
                    <a:pt x="10305" y="25505"/>
                  </a:cubicBezTo>
                  <a:cubicBezTo>
                    <a:pt x="10478" y="26538"/>
                    <a:pt x="10579" y="27597"/>
                    <a:pt x="10699" y="28638"/>
                  </a:cubicBezTo>
                  <a:cubicBezTo>
                    <a:pt x="10874" y="30144"/>
                    <a:pt x="11037" y="31658"/>
                    <a:pt x="11459" y="33115"/>
                  </a:cubicBezTo>
                  <a:cubicBezTo>
                    <a:pt x="11199" y="32784"/>
                    <a:pt x="11016" y="32346"/>
                    <a:pt x="10837" y="32008"/>
                  </a:cubicBezTo>
                  <a:cubicBezTo>
                    <a:pt x="10452" y="31279"/>
                    <a:pt x="9997" y="30588"/>
                    <a:pt x="9570" y="29886"/>
                  </a:cubicBezTo>
                  <a:cubicBezTo>
                    <a:pt x="8749" y="28537"/>
                    <a:pt x="8009" y="27136"/>
                    <a:pt x="7299" y="25726"/>
                  </a:cubicBezTo>
                  <a:cubicBezTo>
                    <a:pt x="8183" y="25270"/>
                    <a:pt x="9110" y="24903"/>
                    <a:pt x="10067" y="24631"/>
                  </a:cubicBezTo>
                  <a:lnTo>
                    <a:pt x="10067" y="24629"/>
                  </a:lnTo>
                  <a:close/>
                  <a:moveTo>
                    <a:pt x="53832" y="24261"/>
                  </a:moveTo>
                  <a:cubicBezTo>
                    <a:pt x="53861" y="25802"/>
                    <a:pt x="54000" y="27339"/>
                    <a:pt x="54011" y="28881"/>
                  </a:cubicBezTo>
                  <a:cubicBezTo>
                    <a:pt x="54019" y="30209"/>
                    <a:pt x="54028" y="31533"/>
                    <a:pt x="54093" y="32858"/>
                  </a:cubicBezTo>
                  <a:cubicBezTo>
                    <a:pt x="53987" y="32917"/>
                    <a:pt x="53888" y="32993"/>
                    <a:pt x="53804" y="33082"/>
                  </a:cubicBezTo>
                  <a:cubicBezTo>
                    <a:pt x="53722" y="33121"/>
                    <a:pt x="53645" y="33171"/>
                    <a:pt x="53577" y="33229"/>
                  </a:cubicBezTo>
                  <a:cubicBezTo>
                    <a:pt x="52782" y="32071"/>
                    <a:pt x="52052" y="30868"/>
                    <a:pt x="51217" y="29736"/>
                  </a:cubicBezTo>
                  <a:cubicBezTo>
                    <a:pt x="50385" y="28612"/>
                    <a:pt x="49544" y="27404"/>
                    <a:pt x="48568" y="26400"/>
                  </a:cubicBezTo>
                  <a:cubicBezTo>
                    <a:pt x="48537" y="26368"/>
                    <a:pt x="48501" y="26355"/>
                    <a:pt x="48467" y="26355"/>
                  </a:cubicBezTo>
                  <a:cubicBezTo>
                    <a:pt x="48354" y="26355"/>
                    <a:pt x="48254" y="26504"/>
                    <a:pt x="48356" y="26612"/>
                  </a:cubicBezTo>
                  <a:cubicBezTo>
                    <a:pt x="50267" y="28607"/>
                    <a:pt x="51715" y="31021"/>
                    <a:pt x="53317" y="33265"/>
                  </a:cubicBezTo>
                  <a:cubicBezTo>
                    <a:pt x="51554" y="32683"/>
                    <a:pt x="49771" y="32320"/>
                    <a:pt x="47937" y="31975"/>
                  </a:cubicBezTo>
                  <a:cubicBezTo>
                    <a:pt x="46724" y="31748"/>
                    <a:pt x="45547" y="31448"/>
                    <a:pt x="44360" y="31156"/>
                  </a:cubicBezTo>
                  <a:cubicBezTo>
                    <a:pt x="44408" y="31006"/>
                    <a:pt x="44459" y="30859"/>
                    <a:pt x="44514" y="30713"/>
                  </a:cubicBezTo>
                  <a:cubicBezTo>
                    <a:pt x="44562" y="30641"/>
                    <a:pt x="44615" y="30571"/>
                    <a:pt x="44658" y="30497"/>
                  </a:cubicBezTo>
                  <a:cubicBezTo>
                    <a:pt x="44689" y="30446"/>
                    <a:pt x="44695" y="30384"/>
                    <a:pt x="44678" y="30328"/>
                  </a:cubicBezTo>
                  <a:cubicBezTo>
                    <a:pt x="46148" y="27142"/>
                    <a:pt x="49828" y="25092"/>
                    <a:pt x="53195" y="24377"/>
                  </a:cubicBezTo>
                  <a:cubicBezTo>
                    <a:pt x="53407" y="24334"/>
                    <a:pt x="53618" y="24294"/>
                    <a:pt x="53832" y="24261"/>
                  </a:cubicBezTo>
                  <a:close/>
                  <a:moveTo>
                    <a:pt x="58477" y="24531"/>
                  </a:moveTo>
                  <a:cubicBezTo>
                    <a:pt x="59187" y="24732"/>
                    <a:pt x="59871" y="25011"/>
                    <a:pt x="60519" y="25364"/>
                  </a:cubicBezTo>
                  <a:lnTo>
                    <a:pt x="60519" y="25362"/>
                  </a:lnTo>
                  <a:cubicBezTo>
                    <a:pt x="61598" y="25952"/>
                    <a:pt x="62441" y="26778"/>
                    <a:pt x="63106" y="27739"/>
                  </a:cubicBezTo>
                  <a:cubicBezTo>
                    <a:pt x="61680" y="28505"/>
                    <a:pt x="60330" y="29589"/>
                    <a:pt x="59059" y="30542"/>
                  </a:cubicBezTo>
                  <a:cubicBezTo>
                    <a:pt x="57899" y="31409"/>
                    <a:pt x="56793" y="32345"/>
                    <a:pt x="55746" y="33344"/>
                  </a:cubicBezTo>
                  <a:cubicBezTo>
                    <a:pt x="55658" y="33201"/>
                    <a:pt x="55542" y="33081"/>
                    <a:pt x="55405" y="32988"/>
                  </a:cubicBezTo>
                  <a:cubicBezTo>
                    <a:pt x="55797" y="31677"/>
                    <a:pt x="56295" y="30396"/>
                    <a:pt x="56693" y="29085"/>
                  </a:cubicBezTo>
                  <a:cubicBezTo>
                    <a:pt x="57168" y="27521"/>
                    <a:pt x="57596" y="25922"/>
                    <a:pt x="58477" y="24531"/>
                  </a:cubicBezTo>
                  <a:close/>
                  <a:moveTo>
                    <a:pt x="12917" y="24145"/>
                  </a:moveTo>
                  <a:cubicBezTo>
                    <a:pt x="13001" y="24742"/>
                    <a:pt x="13129" y="25333"/>
                    <a:pt x="13132" y="25935"/>
                  </a:cubicBezTo>
                  <a:cubicBezTo>
                    <a:pt x="13135" y="26760"/>
                    <a:pt x="13147" y="27588"/>
                    <a:pt x="13194" y="28414"/>
                  </a:cubicBezTo>
                  <a:cubicBezTo>
                    <a:pt x="13239" y="29205"/>
                    <a:pt x="13276" y="29999"/>
                    <a:pt x="13310" y="30791"/>
                  </a:cubicBezTo>
                  <a:cubicBezTo>
                    <a:pt x="12837" y="31686"/>
                    <a:pt x="12379" y="32592"/>
                    <a:pt x="11926" y="33505"/>
                  </a:cubicBezTo>
                  <a:cubicBezTo>
                    <a:pt x="11389" y="31855"/>
                    <a:pt x="11214" y="30121"/>
                    <a:pt x="11013" y="28406"/>
                  </a:cubicBezTo>
                  <a:cubicBezTo>
                    <a:pt x="10917" y="27582"/>
                    <a:pt x="10823" y="26756"/>
                    <a:pt x="10712" y="25935"/>
                  </a:cubicBezTo>
                  <a:cubicBezTo>
                    <a:pt x="10650" y="25471"/>
                    <a:pt x="10492" y="25010"/>
                    <a:pt x="10356" y="24549"/>
                  </a:cubicBezTo>
                  <a:cubicBezTo>
                    <a:pt x="10594" y="24487"/>
                    <a:pt x="10834" y="24428"/>
                    <a:pt x="11071" y="24377"/>
                  </a:cubicBezTo>
                  <a:cubicBezTo>
                    <a:pt x="11678" y="24251"/>
                    <a:pt x="12295" y="24173"/>
                    <a:pt x="12917" y="24145"/>
                  </a:cubicBezTo>
                  <a:close/>
                  <a:moveTo>
                    <a:pt x="33055" y="32843"/>
                  </a:moveTo>
                  <a:lnTo>
                    <a:pt x="33055" y="32843"/>
                  </a:lnTo>
                  <a:cubicBezTo>
                    <a:pt x="33315" y="32942"/>
                    <a:pt x="33572" y="33055"/>
                    <a:pt x="33827" y="33183"/>
                  </a:cubicBezTo>
                  <a:cubicBezTo>
                    <a:pt x="33906" y="33223"/>
                    <a:pt x="33981" y="33265"/>
                    <a:pt x="34057" y="33311"/>
                  </a:cubicBezTo>
                  <a:cubicBezTo>
                    <a:pt x="34057" y="33376"/>
                    <a:pt x="34056" y="33441"/>
                    <a:pt x="34054" y="33506"/>
                  </a:cubicBezTo>
                  <a:cubicBezTo>
                    <a:pt x="34053" y="33590"/>
                    <a:pt x="34043" y="33670"/>
                    <a:pt x="34037" y="33750"/>
                  </a:cubicBezTo>
                  <a:cubicBezTo>
                    <a:pt x="34006" y="33723"/>
                    <a:pt x="33978" y="33693"/>
                    <a:pt x="33944" y="33665"/>
                  </a:cubicBezTo>
                  <a:cubicBezTo>
                    <a:pt x="33731" y="33358"/>
                    <a:pt x="33443" y="33093"/>
                    <a:pt x="33120" y="32877"/>
                  </a:cubicBezTo>
                  <a:cubicBezTo>
                    <a:pt x="33098" y="32863"/>
                    <a:pt x="33077" y="32855"/>
                    <a:pt x="33055" y="32843"/>
                  </a:cubicBezTo>
                  <a:close/>
                  <a:moveTo>
                    <a:pt x="7088" y="25839"/>
                  </a:moveTo>
                  <a:cubicBezTo>
                    <a:pt x="7840" y="27435"/>
                    <a:pt x="8686" y="28992"/>
                    <a:pt x="9598" y="30501"/>
                  </a:cubicBezTo>
                  <a:cubicBezTo>
                    <a:pt x="9993" y="31154"/>
                    <a:pt x="10382" y="31807"/>
                    <a:pt x="10733" y="32484"/>
                  </a:cubicBezTo>
                  <a:cubicBezTo>
                    <a:pt x="10965" y="32932"/>
                    <a:pt x="11219" y="33471"/>
                    <a:pt x="11664" y="33741"/>
                  </a:cubicBezTo>
                  <a:cubicBezTo>
                    <a:pt x="11661" y="33744"/>
                    <a:pt x="11655" y="33747"/>
                    <a:pt x="11652" y="33750"/>
                  </a:cubicBezTo>
                  <a:cubicBezTo>
                    <a:pt x="11551" y="33822"/>
                    <a:pt x="11531" y="33928"/>
                    <a:pt x="11567" y="34013"/>
                  </a:cubicBezTo>
                  <a:cubicBezTo>
                    <a:pt x="11539" y="34054"/>
                    <a:pt x="11517" y="34097"/>
                    <a:pt x="11491" y="34139"/>
                  </a:cubicBezTo>
                  <a:cubicBezTo>
                    <a:pt x="11091" y="33857"/>
                    <a:pt x="10687" y="33580"/>
                    <a:pt x="10234" y="33351"/>
                  </a:cubicBezTo>
                  <a:cubicBezTo>
                    <a:pt x="9564" y="33011"/>
                    <a:pt x="8898" y="32648"/>
                    <a:pt x="8225" y="32323"/>
                  </a:cubicBezTo>
                  <a:cubicBezTo>
                    <a:pt x="7656" y="32048"/>
                    <a:pt x="7045" y="31847"/>
                    <a:pt x="6457" y="31621"/>
                  </a:cubicBezTo>
                  <a:cubicBezTo>
                    <a:pt x="5536" y="31267"/>
                    <a:pt x="4612" y="30911"/>
                    <a:pt x="3705" y="30523"/>
                  </a:cubicBezTo>
                  <a:cubicBezTo>
                    <a:pt x="3485" y="30429"/>
                    <a:pt x="3034" y="30288"/>
                    <a:pt x="2661" y="30104"/>
                  </a:cubicBezTo>
                  <a:cubicBezTo>
                    <a:pt x="3573" y="28285"/>
                    <a:pt x="5214" y="26850"/>
                    <a:pt x="7088" y="25839"/>
                  </a:cubicBezTo>
                  <a:close/>
                  <a:moveTo>
                    <a:pt x="32059" y="32991"/>
                  </a:moveTo>
                  <a:cubicBezTo>
                    <a:pt x="31784" y="33305"/>
                    <a:pt x="31594" y="33732"/>
                    <a:pt x="31462" y="34145"/>
                  </a:cubicBezTo>
                  <a:cubicBezTo>
                    <a:pt x="31393" y="33839"/>
                    <a:pt x="31326" y="33534"/>
                    <a:pt x="31219" y="33240"/>
                  </a:cubicBezTo>
                  <a:cubicBezTo>
                    <a:pt x="31489" y="33106"/>
                    <a:pt x="31773" y="33014"/>
                    <a:pt x="32059" y="32991"/>
                  </a:cubicBezTo>
                  <a:close/>
                  <a:moveTo>
                    <a:pt x="32929" y="33178"/>
                  </a:moveTo>
                  <a:cubicBezTo>
                    <a:pt x="33103" y="33273"/>
                    <a:pt x="33266" y="33390"/>
                    <a:pt x="33412" y="33526"/>
                  </a:cubicBezTo>
                  <a:cubicBezTo>
                    <a:pt x="33408" y="33553"/>
                    <a:pt x="33415" y="33580"/>
                    <a:pt x="33431" y="33604"/>
                  </a:cubicBezTo>
                  <a:cubicBezTo>
                    <a:pt x="33575" y="33802"/>
                    <a:pt x="33712" y="33961"/>
                    <a:pt x="33830" y="34122"/>
                  </a:cubicBezTo>
                  <a:cubicBezTo>
                    <a:pt x="33780" y="34110"/>
                    <a:pt x="33727" y="34104"/>
                    <a:pt x="33671" y="34104"/>
                  </a:cubicBezTo>
                  <a:cubicBezTo>
                    <a:pt x="33397" y="34104"/>
                    <a:pt x="33062" y="34235"/>
                    <a:pt x="32774" y="34397"/>
                  </a:cubicBezTo>
                  <a:cubicBezTo>
                    <a:pt x="32925" y="34000"/>
                    <a:pt x="33007" y="33575"/>
                    <a:pt x="32929" y="33178"/>
                  </a:cubicBezTo>
                  <a:close/>
                  <a:moveTo>
                    <a:pt x="12555" y="34086"/>
                  </a:moveTo>
                  <a:cubicBezTo>
                    <a:pt x="12404" y="34241"/>
                    <a:pt x="12263" y="34406"/>
                    <a:pt x="12139" y="34584"/>
                  </a:cubicBezTo>
                  <a:cubicBezTo>
                    <a:pt x="12116" y="34569"/>
                    <a:pt x="12094" y="34553"/>
                    <a:pt x="12073" y="34538"/>
                  </a:cubicBezTo>
                  <a:cubicBezTo>
                    <a:pt x="12076" y="34530"/>
                    <a:pt x="12077" y="34521"/>
                    <a:pt x="12080" y="34511"/>
                  </a:cubicBezTo>
                  <a:cubicBezTo>
                    <a:pt x="12139" y="34429"/>
                    <a:pt x="12201" y="34349"/>
                    <a:pt x="12258" y="34265"/>
                  </a:cubicBezTo>
                  <a:cubicBezTo>
                    <a:pt x="12351" y="34201"/>
                    <a:pt x="12455" y="34143"/>
                    <a:pt x="12555" y="34086"/>
                  </a:cubicBezTo>
                  <a:close/>
                  <a:moveTo>
                    <a:pt x="22567" y="32366"/>
                  </a:moveTo>
                  <a:cubicBezTo>
                    <a:pt x="22685" y="33147"/>
                    <a:pt x="22760" y="33922"/>
                    <a:pt x="22774" y="34688"/>
                  </a:cubicBezTo>
                  <a:lnTo>
                    <a:pt x="22638" y="34672"/>
                  </a:lnTo>
                  <a:cubicBezTo>
                    <a:pt x="22280" y="34634"/>
                    <a:pt x="21906" y="34624"/>
                    <a:pt x="21531" y="34624"/>
                  </a:cubicBezTo>
                  <a:cubicBezTo>
                    <a:pt x="21195" y="34624"/>
                    <a:pt x="20859" y="34632"/>
                    <a:pt x="20536" y="34634"/>
                  </a:cubicBezTo>
                  <a:cubicBezTo>
                    <a:pt x="19212" y="34638"/>
                    <a:pt x="17822" y="34818"/>
                    <a:pt x="16465" y="34818"/>
                  </a:cubicBezTo>
                  <a:cubicBezTo>
                    <a:pt x="16459" y="34818"/>
                    <a:pt x="16453" y="34818"/>
                    <a:pt x="16448" y="34818"/>
                  </a:cubicBezTo>
                  <a:cubicBezTo>
                    <a:pt x="16641" y="34238"/>
                    <a:pt x="16608" y="33652"/>
                    <a:pt x="16152" y="33229"/>
                  </a:cubicBezTo>
                  <a:cubicBezTo>
                    <a:pt x="17264" y="33010"/>
                    <a:pt x="18390" y="32891"/>
                    <a:pt x="19510" y="32727"/>
                  </a:cubicBezTo>
                  <a:cubicBezTo>
                    <a:pt x="20530" y="32578"/>
                    <a:pt x="21548" y="32462"/>
                    <a:pt x="22567" y="32366"/>
                  </a:cubicBezTo>
                  <a:close/>
                  <a:moveTo>
                    <a:pt x="32520" y="33019"/>
                  </a:moveTo>
                  <a:cubicBezTo>
                    <a:pt x="32525" y="33019"/>
                    <a:pt x="32531" y="33021"/>
                    <a:pt x="32535" y="33022"/>
                  </a:cubicBezTo>
                  <a:cubicBezTo>
                    <a:pt x="32783" y="33607"/>
                    <a:pt x="32463" y="34333"/>
                    <a:pt x="32171" y="34852"/>
                  </a:cubicBezTo>
                  <a:lnTo>
                    <a:pt x="32169" y="34850"/>
                  </a:lnTo>
                  <a:cubicBezTo>
                    <a:pt x="32094" y="34828"/>
                    <a:pt x="32019" y="34818"/>
                    <a:pt x="31944" y="34818"/>
                  </a:cubicBezTo>
                  <a:cubicBezTo>
                    <a:pt x="31690" y="34818"/>
                    <a:pt x="31438" y="34937"/>
                    <a:pt x="31227" y="35136"/>
                  </a:cubicBezTo>
                  <a:cubicBezTo>
                    <a:pt x="30819" y="34940"/>
                    <a:pt x="30757" y="34060"/>
                    <a:pt x="30861" y="33447"/>
                  </a:cubicBezTo>
                  <a:cubicBezTo>
                    <a:pt x="30892" y="33427"/>
                    <a:pt x="30924" y="33407"/>
                    <a:pt x="30958" y="33387"/>
                  </a:cubicBezTo>
                  <a:cubicBezTo>
                    <a:pt x="31119" y="33846"/>
                    <a:pt x="31170" y="34337"/>
                    <a:pt x="31306" y="34813"/>
                  </a:cubicBezTo>
                  <a:cubicBezTo>
                    <a:pt x="31327" y="34886"/>
                    <a:pt x="31395" y="34925"/>
                    <a:pt x="31462" y="34925"/>
                  </a:cubicBezTo>
                  <a:cubicBezTo>
                    <a:pt x="31527" y="34925"/>
                    <a:pt x="31590" y="34889"/>
                    <a:pt x="31608" y="34813"/>
                  </a:cubicBezTo>
                  <a:cubicBezTo>
                    <a:pt x="31742" y="34239"/>
                    <a:pt x="32000" y="33389"/>
                    <a:pt x="32520" y="33019"/>
                  </a:cubicBezTo>
                  <a:close/>
                  <a:moveTo>
                    <a:pt x="33567" y="34526"/>
                  </a:moveTo>
                  <a:cubicBezTo>
                    <a:pt x="33755" y="34526"/>
                    <a:pt x="33986" y="34563"/>
                    <a:pt x="33723" y="34745"/>
                  </a:cubicBezTo>
                  <a:cubicBezTo>
                    <a:pt x="33402" y="34971"/>
                    <a:pt x="32996" y="35032"/>
                    <a:pt x="32628" y="35172"/>
                  </a:cubicBezTo>
                  <a:cubicBezTo>
                    <a:pt x="32621" y="35161"/>
                    <a:pt x="32616" y="35150"/>
                    <a:pt x="32607" y="35139"/>
                  </a:cubicBezTo>
                  <a:cubicBezTo>
                    <a:pt x="32573" y="35102"/>
                    <a:pt x="32534" y="35068"/>
                    <a:pt x="32494" y="35037"/>
                  </a:cubicBezTo>
                  <a:cubicBezTo>
                    <a:pt x="32614" y="34918"/>
                    <a:pt x="32761" y="34828"/>
                    <a:pt x="32910" y="34745"/>
                  </a:cubicBezTo>
                  <a:cubicBezTo>
                    <a:pt x="33061" y="34661"/>
                    <a:pt x="33222" y="34593"/>
                    <a:pt x="33386" y="34539"/>
                  </a:cubicBezTo>
                  <a:cubicBezTo>
                    <a:pt x="33401" y="34534"/>
                    <a:pt x="33479" y="34526"/>
                    <a:pt x="33567" y="34526"/>
                  </a:cubicBezTo>
                  <a:close/>
                  <a:moveTo>
                    <a:pt x="2526" y="30395"/>
                  </a:moveTo>
                  <a:cubicBezTo>
                    <a:pt x="3448" y="30924"/>
                    <a:pt x="5066" y="31446"/>
                    <a:pt x="5338" y="31553"/>
                  </a:cubicBezTo>
                  <a:cubicBezTo>
                    <a:pt x="6171" y="31878"/>
                    <a:pt x="7013" y="32184"/>
                    <a:pt x="7842" y="32523"/>
                  </a:cubicBezTo>
                  <a:cubicBezTo>
                    <a:pt x="8435" y="32765"/>
                    <a:pt x="8991" y="33115"/>
                    <a:pt x="9574" y="33390"/>
                  </a:cubicBezTo>
                  <a:cubicBezTo>
                    <a:pt x="10189" y="33681"/>
                    <a:pt x="10764" y="34047"/>
                    <a:pt x="11352" y="34383"/>
                  </a:cubicBezTo>
                  <a:cubicBezTo>
                    <a:pt x="11304" y="34474"/>
                    <a:pt x="11259" y="34565"/>
                    <a:pt x="11221" y="34658"/>
                  </a:cubicBezTo>
                  <a:cubicBezTo>
                    <a:pt x="11185" y="34745"/>
                    <a:pt x="11156" y="34833"/>
                    <a:pt x="11131" y="34924"/>
                  </a:cubicBezTo>
                  <a:cubicBezTo>
                    <a:pt x="11106" y="34971"/>
                    <a:pt x="11084" y="35019"/>
                    <a:pt x="11067" y="35068"/>
                  </a:cubicBezTo>
                  <a:cubicBezTo>
                    <a:pt x="9475" y="35351"/>
                    <a:pt x="7851" y="35460"/>
                    <a:pt x="6233" y="35460"/>
                  </a:cubicBezTo>
                  <a:cubicBezTo>
                    <a:pt x="5907" y="35460"/>
                    <a:pt x="5580" y="35455"/>
                    <a:pt x="5254" y="35447"/>
                  </a:cubicBezTo>
                  <a:cubicBezTo>
                    <a:pt x="4955" y="35439"/>
                    <a:pt x="4656" y="35436"/>
                    <a:pt x="4358" y="35436"/>
                  </a:cubicBezTo>
                  <a:cubicBezTo>
                    <a:pt x="3688" y="35436"/>
                    <a:pt x="3021" y="35450"/>
                    <a:pt x="2351" y="35450"/>
                  </a:cubicBezTo>
                  <a:cubicBezTo>
                    <a:pt x="2326" y="35450"/>
                    <a:pt x="2302" y="35450"/>
                    <a:pt x="2277" y="35450"/>
                  </a:cubicBezTo>
                  <a:cubicBezTo>
                    <a:pt x="2243" y="35450"/>
                    <a:pt x="2208" y="35450"/>
                    <a:pt x="2172" y="35452"/>
                  </a:cubicBezTo>
                  <a:cubicBezTo>
                    <a:pt x="2024" y="34870"/>
                    <a:pt x="1932" y="34276"/>
                    <a:pt x="1902" y="33678"/>
                  </a:cubicBezTo>
                  <a:lnTo>
                    <a:pt x="1902" y="33676"/>
                  </a:lnTo>
                  <a:cubicBezTo>
                    <a:pt x="1847" y="32549"/>
                    <a:pt x="2061" y="31425"/>
                    <a:pt x="2526" y="30395"/>
                  </a:cubicBezTo>
                  <a:close/>
                  <a:moveTo>
                    <a:pt x="13406" y="33904"/>
                  </a:moveTo>
                  <a:cubicBezTo>
                    <a:pt x="13407" y="33939"/>
                    <a:pt x="13409" y="33975"/>
                    <a:pt x="13410" y="34012"/>
                  </a:cubicBezTo>
                  <a:cubicBezTo>
                    <a:pt x="13412" y="34027"/>
                    <a:pt x="13418" y="34044"/>
                    <a:pt x="13429" y="34057"/>
                  </a:cubicBezTo>
                  <a:cubicBezTo>
                    <a:pt x="13287" y="34275"/>
                    <a:pt x="13147" y="34494"/>
                    <a:pt x="13018" y="34712"/>
                  </a:cubicBezTo>
                  <a:cubicBezTo>
                    <a:pt x="12906" y="34898"/>
                    <a:pt x="12739" y="35169"/>
                    <a:pt x="12639" y="35445"/>
                  </a:cubicBezTo>
                  <a:cubicBezTo>
                    <a:pt x="12569" y="35483"/>
                    <a:pt x="12501" y="35521"/>
                    <a:pt x="12433" y="35558"/>
                  </a:cubicBezTo>
                  <a:cubicBezTo>
                    <a:pt x="12571" y="35240"/>
                    <a:pt x="12762" y="34927"/>
                    <a:pt x="12854" y="34757"/>
                  </a:cubicBezTo>
                  <a:cubicBezTo>
                    <a:pt x="12951" y="34579"/>
                    <a:pt x="13106" y="34259"/>
                    <a:pt x="13294" y="33986"/>
                  </a:cubicBezTo>
                  <a:cubicBezTo>
                    <a:pt x="13330" y="33958"/>
                    <a:pt x="13369" y="33931"/>
                    <a:pt x="13406" y="33904"/>
                  </a:cubicBezTo>
                  <a:close/>
                  <a:moveTo>
                    <a:pt x="33923" y="35036"/>
                  </a:moveTo>
                  <a:cubicBezTo>
                    <a:pt x="33916" y="35169"/>
                    <a:pt x="33912" y="35302"/>
                    <a:pt x="33918" y="35438"/>
                  </a:cubicBezTo>
                  <a:cubicBezTo>
                    <a:pt x="33920" y="35464"/>
                    <a:pt x="33930" y="35489"/>
                    <a:pt x="33951" y="35507"/>
                  </a:cubicBezTo>
                  <a:cubicBezTo>
                    <a:pt x="33941" y="35551"/>
                    <a:pt x="33935" y="35594"/>
                    <a:pt x="33930" y="35636"/>
                  </a:cubicBezTo>
                  <a:cubicBezTo>
                    <a:pt x="33675" y="35494"/>
                    <a:pt x="33394" y="35423"/>
                    <a:pt x="33103" y="35389"/>
                  </a:cubicBezTo>
                  <a:lnTo>
                    <a:pt x="33103" y="35389"/>
                  </a:lnTo>
                  <a:cubicBezTo>
                    <a:pt x="33390" y="35291"/>
                    <a:pt x="33702" y="35182"/>
                    <a:pt x="33923" y="35036"/>
                  </a:cubicBezTo>
                  <a:close/>
                  <a:moveTo>
                    <a:pt x="30505" y="33729"/>
                  </a:moveTo>
                  <a:lnTo>
                    <a:pt x="30505" y="33729"/>
                  </a:lnTo>
                  <a:cubicBezTo>
                    <a:pt x="30479" y="34142"/>
                    <a:pt x="30527" y="34587"/>
                    <a:pt x="30683" y="34915"/>
                  </a:cubicBezTo>
                  <a:lnTo>
                    <a:pt x="30681" y="34913"/>
                  </a:lnTo>
                  <a:cubicBezTo>
                    <a:pt x="30452" y="34774"/>
                    <a:pt x="30198" y="34687"/>
                    <a:pt x="29901" y="34687"/>
                  </a:cubicBezTo>
                  <a:cubicBezTo>
                    <a:pt x="29881" y="34687"/>
                    <a:pt x="29861" y="34687"/>
                    <a:pt x="29842" y="34688"/>
                  </a:cubicBezTo>
                  <a:cubicBezTo>
                    <a:pt x="29696" y="34694"/>
                    <a:pt x="29634" y="34831"/>
                    <a:pt x="29688" y="34955"/>
                  </a:cubicBezTo>
                  <a:cubicBezTo>
                    <a:pt x="29803" y="35218"/>
                    <a:pt x="30032" y="35399"/>
                    <a:pt x="30295" y="35530"/>
                  </a:cubicBezTo>
                  <a:cubicBezTo>
                    <a:pt x="29910" y="35597"/>
                    <a:pt x="29528" y="35724"/>
                    <a:pt x="29293" y="35968"/>
                  </a:cubicBezTo>
                  <a:cubicBezTo>
                    <a:pt x="29384" y="35178"/>
                    <a:pt x="29834" y="34392"/>
                    <a:pt x="30392" y="33832"/>
                  </a:cubicBezTo>
                  <a:cubicBezTo>
                    <a:pt x="30428" y="33798"/>
                    <a:pt x="30466" y="33764"/>
                    <a:pt x="30505" y="33729"/>
                  </a:cubicBezTo>
                  <a:close/>
                  <a:moveTo>
                    <a:pt x="32829" y="35716"/>
                  </a:moveTo>
                  <a:lnTo>
                    <a:pt x="32829" y="35716"/>
                  </a:lnTo>
                  <a:cubicBezTo>
                    <a:pt x="33094" y="35727"/>
                    <a:pt x="33357" y="35766"/>
                    <a:pt x="33592" y="35866"/>
                  </a:cubicBezTo>
                  <a:cubicBezTo>
                    <a:pt x="33341" y="35945"/>
                    <a:pt x="33084" y="35999"/>
                    <a:pt x="32823" y="36030"/>
                  </a:cubicBezTo>
                  <a:cubicBezTo>
                    <a:pt x="32837" y="35926"/>
                    <a:pt x="32839" y="35821"/>
                    <a:pt x="32829" y="35716"/>
                  </a:cubicBezTo>
                  <a:close/>
                  <a:moveTo>
                    <a:pt x="30817" y="35812"/>
                  </a:moveTo>
                  <a:lnTo>
                    <a:pt x="30817" y="35812"/>
                  </a:lnTo>
                  <a:cubicBezTo>
                    <a:pt x="30791" y="35895"/>
                    <a:pt x="30773" y="35980"/>
                    <a:pt x="30760" y="36067"/>
                  </a:cubicBezTo>
                  <a:cubicBezTo>
                    <a:pt x="30581" y="36205"/>
                    <a:pt x="30409" y="36349"/>
                    <a:pt x="30242" y="36503"/>
                  </a:cubicBezTo>
                  <a:cubicBezTo>
                    <a:pt x="29911" y="36474"/>
                    <a:pt x="29252" y="36372"/>
                    <a:pt x="29641" y="36123"/>
                  </a:cubicBezTo>
                  <a:lnTo>
                    <a:pt x="29639" y="36123"/>
                  </a:lnTo>
                  <a:cubicBezTo>
                    <a:pt x="29953" y="35922"/>
                    <a:pt x="30415" y="35840"/>
                    <a:pt x="30817" y="35812"/>
                  </a:cubicBezTo>
                  <a:close/>
                  <a:moveTo>
                    <a:pt x="35496" y="31175"/>
                  </a:moveTo>
                  <a:cubicBezTo>
                    <a:pt x="36081" y="31175"/>
                    <a:pt x="36788" y="31669"/>
                    <a:pt x="37229" y="31910"/>
                  </a:cubicBezTo>
                  <a:cubicBezTo>
                    <a:pt x="37841" y="32244"/>
                    <a:pt x="38514" y="32481"/>
                    <a:pt x="39167" y="32724"/>
                  </a:cubicBezTo>
                  <a:cubicBezTo>
                    <a:pt x="39691" y="32915"/>
                    <a:pt x="40228" y="33070"/>
                    <a:pt x="40774" y="33184"/>
                  </a:cubicBezTo>
                  <a:cubicBezTo>
                    <a:pt x="40022" y="33772"/>
                    <a:pt x="39250" y="34337"/>
                    <a:pt x="38472" y="34887"/>
                  </a:cubicBezTo>
                  <a:lnTo>
                    <a:pt x="38471" y="34889"/>
                  </a:lnTo>
                  <a:cubicBezTo>
                    <a:pt x="37693" y="35439"/>
                    <a:pt x="36921" y="36001"/>
                    <a:pt x="36150" y="36559"/>
                  </a:cubicBezTo>
                  <a:cubicBezTo>
                    <a:pt x="36267" y="36202"/>
                    <a:pt x="36326" y="35829"/>
                    <a:pt x="36323" y="35455"/>
                  </a:cubicBezTo>
                  <a:cubicBezTo>
                    <a:pt x="36314" y="34197"/>
                    <a:pt x="35499" y="33293"/>
                    <a:pt x="34455" y="32662"/>
                  </a:cubicBezTo>
                  <a:cubicBezTo>
                    <a:pt x="34493" y="32063"/>
                    <a:pt x="34617" y="31437"/>
                    <a:pt x="35205" y="31224"/>
                  </a:cubicBezTo>
                  <a:cubicBezTo>
                    <a:pt x="35297" y="31190"/>
                    <a:pt x="35395" y="31175"/>
                    <a:pt x="35496" y="31175"/>
                  </a:cubicBezTo>
                  <a:close/>
                  <a:moveTo>
                    <a:pt x="44267" y="31462"/>
                  </a:moveTo>
                  <a:cubicBezTo>
                    <a:pt x="44425" y="31493"/>
                    <a:pt x="44581" y="31516"/>
                    <a:pt x="44698" y="31544"/>
                  </a:cubicBezTo>
                  <a:cubicBezTo>
                    <a:pt x="45571" y="31754"/>
                    <a:pt x="46435" y="31955"/>
                    <a:pt x="47320" y="32127"/>
                  </a:cubicBezTo>
                  <a:cubicBezTo>
                    <a:pt x="49358" y="32520"/>
                    <a:pt x="51368" y="32871"/>
                    <a:pt x="53343" y="33495"/>
                  </a:cubicBezTo>
                  <a:cubicBezTo>
                    <a:pt x="53335" y="33508"/>
                    <a:pt x="53326" y="33519"/>
                    <a:pt x="53318" y="33529"/>
                  </a:cubicBezTo>
                  <a:cubicBezTo>
                    <a:pt x="53303" y="33560"/>
                    <a:pt x="53289" y="33593"/>
                    <a:pt x="53277" y="33624"/>
                  </a:cubicBezTo>
                  <a:cubicBezTo>
                    <a:pt x="52913" y="33672"/>
                    <a:pt x="52547" y="33820"/>
                    <a:pt x="52217" y="33948"/>
                  </a:cubicBezTo>
                  <a:cubicBezTo>
                    <a:pt x="51277" y="34315"/>
                    <a:pt x="50272" y="34485"/>
                    <a:pt x="49343" y="34895"/>
                  </a:cubicBezTo>
                  <a:cubicBezTo>
                    <a:pt x="48240" y="35380"/>
                    <a:pt x="47092" y="35755"/>
                    <a:pt x="45985" y="36234"/>
                  </a:cubicBezTo>
                  <a:cubicBezTo>
                    <a:pt x="45585" y="36407"/>
                    <a:pt x="45145" y="36567"/>
                    <a:pt x="44720" y="36752"/>
                  </a:cubicBezTo>
                  <a:cubicBezTo>
                    <a:pt x="44323" y="35781"/>
                    <a:pt x="44078" y="34749"/>
                    <a:pt x="44027" y="33678"/>
                  </a:cubicBezTo>
                  <a:lnTo>
                    <a:pt x="44026" y="33678"/>
                  </a:lnTo>
                  <a:cubicBezTo>
                    <a:pt x="44021" y="33549"/>
                    <a:pt x="44024" y="33424"/>
                    <a:pt x="44024" y="33300"/>
                  </a:cubicBezTo>
                  <a:cubicBezTo>
                    <a:pt x="44596" y="33197"/>
                    <a:pt x="45455" y="32945"/>
                    <a:pt x="45377" y="32354"/>
                  </a:cubicBezTo>
                  <a:cubicBezTo>
                    <a:pt x="45333" y="32018"/>
                    <a:pt x="44947" y="31850"/>
                    <a:pt x="44678" y="31728"/>
                  </a:cubicBezTo>
                  <a:cubicBezTo>
                    <a:pt x="44539" y="31664"/>
                    <a:pt x="44391" y="31613"/>
                    <a:pt x="44244" y="31561"/>
                  </a:cubicBezTo>
                  <a:cubicBezTo>
                    <a:pt x="44252" y="31528"/>
                    <a:pt x="44258" y="31494"/>
                    <a:pt x="44267" y="31462"/>
                  </a:cubicBezTo>
                  <a:close/>
                  <a:moveTo>
                    <a:pt x="29320" y="36696"/>
                  </a:moveTo>
                  <a:lnTo>
                    <a:pt x="29320" y="36696"/>
                  </a:lnTo>
                  <a:cubicBezTo>
                    <a:pt x="29475" y="36771"/>
                    <a:pt x="29685" y="36811"/>
                    <a:pt x="29907" y="36831"/>
                  </a:cubicBezTo>
                  <a:cubicBezTo>
                    <a:pt x="29775" y="36964"/>
                    <a:pt x="29644" y="37100"/>
                    <a:pt x="29511" y="37235"/>
                  </a:cubicBezTo>
                  <a:lnTo>
                    <a:pt x="29509" y="37235"/>
                  </a:lnTo>
                  <a:cubicBezTo>
                    <a:pt x="29421" y="37065"/>
                    <a:pt x="29358" y="36884"/>
                    <a:pt x="29320" y="36696"/>
                  </a:cubicBezTo>
                  <a:close/>
                  <a:moveTo>
                    <a:pt x="14682" y="36938"/>
                  </a:moveTo>
                  <a:cubicBezTo>
                    <a:pt x="14782" y="37112"/>
                    <a:pt x="14799" y="37287"/>
                    <a:pt x="14896" y="37462"/>
                  </a:cubicBezTo>
                  <a:cubicBezTo>
                    <a:pt x="14547" y="37352"/>
                    <a:pt x="14465" y="37228"/>
                    <a:pt x="14017" y="37097"/>
                  </a:cubicBezTo>
                  <a:lnTo>
                    <a:pt x="14017" y="37051"/>
                  </a:lnTo>
                  <a:cubicBezTo>
                    <a:pt x="14465" y="37040"/>
                    <a:pt x="14454" y="37004"/>
                    <a:pt x="14682" y="36938"/>
                  </a:cubicBezTo>
                  <a:close/>
                  <a:moveTo>
                    <a:pt x="19541" y="35038"/>
                  </a:moveTo>
                  <a:cubicBezTo>
                    <a:pt x="20192" y="35038"/>
                    <a:pt x="20844" y="35061"/>
                    <a:pt x="21493" y="35061"/>
                  </a:cubicBezTo>
                  <a:cubicBezTo>
                    <a:pt x="21555" y="35061"/>
                    <a:pt x="21617" y="35061"/>
                    <a:pt x="21679" y="35060"/>
                  </a:cubicBezTo>
                  <a:cubicBezTo>
                    <a:pt x="21844" y="35059"/>
                    <a:pt x="22011" y="35053"/>
                    <a:pt x="22176" y="35053"/>
                  </a:cubicBezTo>
                  <a:cubicBezTo>
                    <a:pt x="22378" y="35053"/>
                    <a:pt x="22577" y="35062"/>
                    <a:pt x="22771" y="35097"/>
                  </a:cubicBezTo>
                  <a:cubicBezTo>
                    <a:pt x="22760" y="35909"/>
                    <a:pt x="22675" y="36709"/>
                    <a:pt x="22490" y="37498"/>
                  </a:cubicBezTo>
                  <a:lnTo>
                    <a:pt x="22490" y="37496"/>
                  </a:lnTo>
                  <a:cubicBezTo>
                    <a:pt x="22077" y="37440"/>
                    <a:pt x="21661" y="37385"/>
                    <a:pt x="21252" y="37290"/>
                  </a:cubicBezTo>
                  <a:cubicBezTo>
                    <a:pt x="20425" y="37097"/>
                    <a:pt x="19613" y="36834"/>
                    <a:pt x="18781" y="36658"/>
                  </a:cubicBezTo>
                  <a:cubicBezTo>
                    <a:pt x="17748" y="36440"/>
                    <a:pt x="16704" y="36291"/>
                    <a:pt x="15670" y="36092"/>
                  </a:cubicBezTo>
                  <a:cubicBezTo>
                    <a:pt x="15943" y="35792"/>
                    <a:pt x="16186" y="35439"/>
                    <a:pt x="16349" y="35074"/>
                  </a:cubicBezTo>
                  <a:cubicBezTo>
                    <a:pt x="16570" y="35083"/>
                    <a:pt x="16793" y="35086"/>
                    <a:pt x="17015" y="35086"/>
                  </a:cubicBezTo>
                  <a:cubicBezTo>
                    <a:pt x="17743" y="35086"/>
                    <a:pt x="18473" y="35050"/>
                    <a:pt x="19194" y="35040"/>
                  </a:cubicBezTo>
                  <a:cubicBezTo>
                    <a:pt x="19310" y="35039"/>
                    <a:pt x="19425" y="35038"/>
                    <a:pt x="19541" y="35038"/>
                  </a:cubicBezTo>
                  <a:close/>
                  <a:moveTo>
                    <a:pt x="63307" y="28044"/>
                  </a:moveTo>
                  <a:cubicBezTo>
                    <a:pt x="63783" y="28796"/>
                    <a:pt x="64162" y="29617"/>
                    <a:pt x="64448" y="30477"/>
                  </a:cubicBezTo>
                  <a:cubicBezTo>
                    <a:pt x="64399" y="30563"/>
                    <a:pt x="64382" y="30665"/>
                    <a:pt x="64402" y="30763"/>
                  </a:cubicBezTo>
                  <a:cubicBezTo>
                    <a:pt x="64884" y="33079"/>
                    <a:pt x="65133" y="35353"/>
                    <a:pt x="64609" y="37535"/>
                  </a:cubicBezTo>
                  <a:cubicBezTo>
                    <a:pt x="64532" y="37547"/>
                    <a:pt x="64453" y="37553"/>
                    <a:pt x="64372" y="37553"/>
                  </a:cubicBezTo>
                  <a:cubicBezTo>
                    <a:pt x="63897" y="37553"/>
                    <a:pt x="63382" y="37358"/>
                    <a:pt x="62947" y="37264"/>
                  </a:cubicBezTo>
                  <a:cubicBezTo>
                    <a:pt x="62000" y="37057"/>
                    <a:pt x="61130" y="36693"/>
                    <a:pt x="60237" y="36324"/>
                  </a:cubicBezTo>
                  <a:cubicBezTo>
                    <a:pt x="58716" y="35694"/>
                    <a:pt x="57248" y="34941"/>
                    <a:pt x="55725" y="34321"/>
                  </a:cubicBezTo>
                  <a:cubicBezTo>
                    <a:pt x="55776" y="34224"/>
                    <a:pt x="55814" y="34122"/>
                    <a:pt x="55841" y="34016"/>
                  </a:cubicBezTo>
                  <a:cubicBezTo>
                    <a:pt x="56011" y="34025"/>
                    <a:pt x="56181" y="34029"/>
                    <a:pt x="56351" y="34029"/>
                  </a:cubicBezTo>
                  <a:cubicBezTo>
                    <a:pt x="57647" y="34029"/>
                    <a:pt x="58913" y="33789"/>
                    <a:pt x="60186" y="33398"/>
                  </a:cubicBezTo>
                  <a:cubicBezTo>
                    <a:pt x="61051" y="33133"/>
                    <a:pt x="61965" y="32939"/>
                    <a:pt x="62848" y="32736"/>
                  </a:cubicBezTo>
                  <a:cubicBezTo>
                    <a:pt x="63357" y="32620"/>
                    <a:pt x="63893" y="32430"/>
                    <a:pt x="64421" y="32424"/>
                  </a:cubicBezTo>
                  <a:cubicBezTo>
                    <a:pt x="64521" y="32424"/>
                    <a:pt x="64592" y="32286"/>
                    <a:pt x="64507" y="32215"/>
                  </a:cubicBezTo>
                  <a:cubicBezTo>
                    <a:pt x="64426" y="32145"/>
                    <a:pt x="64317" y="32120"/>
                    <a:pt x="64198" y="32120"/>
                  </a:cubicBezTo>
                  <a:cubicBezTo>
                    <a:pt x="63960" y="32120"/>
                    <a:pt x="63682" y="32220"/>
                    <a:pt x="63504" y="32258"/>
                  </a:cubicBezTo>
                  <a:cubicBezTo>
                    <a:pt x="62718" y="32427"/>
                    <a:pt x="61942" y="32635"/>
                    <a:pt x="61165" y="32841"/>
                  </a:cubicBezTo>
                  <a:cubicBezTo>
                    <a:pt x="59434" y="33298"/>
                    <a:pt x="57745" y="33787"/>
                    <a:pt x="55976" y="33787"/>
                  </a:cubicBezTo>
                  <a:cubicBezTo>
                    <a:pt x="55941" y="33787"/>
                    <a:pt x="55905" y="33786"/>
                    <a:pt x="55870" y="33786"/>
                  </a:cubicBezTo>
                  <a:cubicBezTo>
                    <a:pt x="55870" y="33715"/>
                    <a:pt x="55861" y="33644"/>
                    <a:pt x="55844" y="33574"/>
                  </a:cubicBezTo>
                  <a:cubicBezTo>
                    <a:pt x="56987" y="32535"/>
                    <a:pt x="58191" y="31561"/>
                    <a:pt x="59430" y="30642"/>
                  </a:cubicBezTo>
                  <a:cubicBezTo>
                    <a:pt x="60673" y="29717"/>
                    <a:pt x="62054" y="28952"/>
                    <a:pt x="63307" y="28044"/>
                  </a:cubicBezTo>
                  <a:close/>
                  <a:moveTo>
                    <a:pt x="32548" y="36771"/>
                  </a:moveTo>
                  <a:cubicBezTo>
                    <a:pt x="32956" y="37007"/>
                    <a:pt x="33303" y="37309"/>
                    <a:pt x="33156" y="37648"/>
                  </a:cubicBezTo>
                  <a:lnTo>
                    <a:pt x="33156" y="37646"/>
                  </a:lnTo>
                  <a:cubicBezTo>
                    <a:pt x="33150" y="37658"/>
                    <a:pt x="33142" y="37663"/>
                    <a:pt x="33130" y="37663"/>
                  </a:cubicBezTo>
                  <a:cubicBezTo>
                    <a:pt x="33030" y="37663"/>
                    <a:pt x="32707" y="37242"/>
                    <a:pt x="32461" y="36901"/>
                  </a:cubicBezTo>
                  <a:cubicBezTo>
                    <a:pt x="32463" y="36898"/>
                    <a:pt x="32464" y="36898"/>
                    <a:pt x="32467" y="36894"/>
                  </a:cubicBezTo>
                  <a:cubicBezTo>
                    <a:pt x="32495" y="36857"/>
                    <a:pt x="32522" y="36812"/>
                    <a:pt x="32548" y="36771"/>
                  </a:cubicBezTo>
                  <a:close/>
                  <a:moveTo>
                    <a:pt x="34087" y="36081"/>
                  </a:moveTo>
                  <a:cubicBezTo>
                    <a:pt x="34104" y="36107"/>
                    <a:pt x="34124" y="36134"/>
                    <a:pt x="34145" y="36158"/>
                  </a:cubicBezTo>
                  <a:cubicBezTo>
                    <a:pt x="34087" y="36713"/>
                    <a:pt x="33934" y="37241"/>
                    <a:pt x="33542" y="37720"/>
                  </a:cubicBezTo>
                  <a:cubicBezTo>
                    <a:pt x="33533" y="37728"/>
                    <a:pt x="33524" y="37737"/>
                    <a:pt x="33514" y="37747"/>
                  </a:cubicBezTo>
                  <a:cubicBezTo>
                    <a:pt x="33762" y="37278"/>
                    <a:pt x="33241" y="36828"/>
                    <a:pt x="32692" y="36499"/>
                  </a:cubicBezTo>
                  <a:cubicBezTo>
                    <a:pt x="32706" y="36466"/>
                    <a:pt x="32715" y="36434"/>
                    <a:pt x="32727" y="36400"/>
                  </a:cubicBezTo>
                  <a:cubicBezTo>
                    <a:pt x="33196" y="36370"/>
                    <a:pt x="33658" y="36268"/>
                    <a:pt x="34087" y="36081"/>
                  </a:cubicBezTo>
                  <a:close/>
                  <a:moveTo>
                    <a:pt x="30074" y="37293"/>
                  </a:moveTo>
                  <a:cubicBezTo>
                    <a:pt x="29980" y="37443"/>
                    <a:pt x="29917" y="37606"/>
                    <a:pt x="29920" y="37781"/>
                  </a:cubicBezTo>
                  <a:cubicBezTo>
                    <a:pt x="29889" y="37750"/>
                    <a:pt x="29855" y="37720"/>
                    <a:pt x="29826" y="37688"/>
                  </a:cubicBezTo>
                  <a:cubicBezTo>
                    <a:pt x="29800" y="37660"/>
                    <a:pt x="29780" y="37629"/>
                    <a:pt x="29755" y="37600"/>
                  </a:cubicBezTo>
                  <a:cubicBezTo>
                    <a:pt x="29863" y="37497"/>
                    <a:pt x="29970" y="37395"/>
                    <a:pt x="30074" y="37293"/>
                  </a:cubicBezTo>
                  <a:close/>
                  <a:moveTo>
                    <a:pt x="30900" y="36880"/>
                  </a:moveTo>
                  <a:lnTo>
                    <a:pt x="30900" y="36880"/>
                  </a:lnTo>
                  <a:cubicBezTo>
                    <a:pt x="30969" y="37020"/>
                    <a:pt x="31085" y="37136"/>
                    <a:pt x="31226" y="37205"/>
                  </a:cubicBezTo>
                  <a:cubicBezTo>
                    <a:pt x="30906" y="37414"/>
                    <a:pt x="30610" y="37652"/>
                    <a:pt x="30250" y="37788"/>
                  </a:cubicBezTo>
                  <a:cubicBezTo>
                    <a:pt x="30241" y="37428"/>
                    <a:pt x="30629" y="37116"/>
                    <a:pt x="30900" y="36880"/>
                  </a:cubicBezTo>
                  <a:close/>
                  <a:moveTo>
                    <a:pt x="34405" y="33556"/>
                  </a:moveTo>
                  <a:cubicBezTo>
                    <a:pt x="35318" y="34273"/>
                    <a:pt x="35823" y="35418"/>
                    <a:pt x="35333" y="36576"/>
                  </a:cubicBezTo>
                  <a:lnTo>
                    <a:pt x="35332" y="36577"/>
                  </a:lnTo>
                  <a:cubicBezTo>
                    <a:pt x="35042" y="37262"/>
                    <a:pt x="34475" y="37739"/>
                    <a:pt x="33828" y="38091"/>
                  </a:cubicBezTo>
                  <a:cubicBezTo>
                    <a:pt x="34487" y="37419"/>
                    <a:pt x="34645" y="36440"/>
                    <a:pt x="34640" y="35523"/>
                  </a:cubicBezTo>
                  <a:cubicBezTo>
                    <a:pt x="34636" y="34881"/>
                    <a:pt x="34577" y="34460"/>
                    <a:pt x="34337" y="34095"/>
                  </a:cubicBezTo>
                  <a:cubicBezTo>
                    <a:pt x="34365" y="33916"/>
                    <a:pt x="34388" y="33738"/>
                    <a:pt x="34405" y="33556"/>
                  </a:cubicBezTo>
                  <a:close/>
                  <a:moveTo>
                    <a:pt x="31965" y="37256"/>
                  </a:moveTo>
                  <a:lnTo>
                    <a:pt x="31965" y="37256"/>
                  </a:lnTo>
                  <a:cubicBezTo>
                    <a:pt x="31971" y="37524"/>
                    <a:pt x="31945" y="37791"/>
                    <a:pt x="31884" y="38053"/>
                  </a:cubicBezTo>
                  <a:lnTo>
                    <a:pt x="31838" y="38210"/>
                  </a:lnTo>
                  <a:cubicBezTo>
                    <a:pt x="31450" y="38108"/>
                    <a:pt x="31385" y="37907"/>
                    <a:pt x="31643" y="37609"/>
                  </a:cubicBezTo>
                  <a:cubicBezTo>
                    <a:pt x="31685" y="37508"/>
                    <a:pt x="31721" y="37408"/>
                    <a:pt x="31756" y="37306"/>
                  </a:cubicBezTo>
                  <a:cubicBezTo>
                    <a:pt x="31827" y="37297"/>
                    <a:pt x="31897" y="37280"/>
                    <a:pt x="31965" y="37256"/>
                  </a:cubicBezTo>
                  <a:close/>
                  <a:moveTo>
                    <a:pt x="31357" y="37499"/>
                  </a:moveTo>
                  <a:lnTo>
                    <a:pt x="31357" y="37499"/>
                  </a:lnTo>
                  <a:cubicBezTo>
                    <a:pt x="31263" y="37784"/>
                    <a:pt x="31156" y="38161"/>
                    <a:pt x="31147" y="38459"/>
                  </a:cubicBezTo>
                  <a:cubicBezTo>
                    <a:pt x="30854" y="38388"/>
                    <a:pt x="30578" y="38269"/>
                    <a:pt x="30326" y="38105"/>
                  </a:cubicBezTo>
                  <a:cubicBezTo>
                    <a:pt x="30706" y="37965"/>
                    <a:pt x="31022" y="37719"/>
                    <a:pt x="31357" y="37499"/>
                  </a:cubicBezTo>
                  <a:close/>
                  <a:moveTo>
                    <a:pt x="32296" y="37360"/>
                  </a:moveTo>
                  <a:cubicBezTo>
                    <a:pt x="32531" y="37713"/>
                    <a:pt x="32826" y="38055"/>
                    <a:pt x="33105" y="38055"/>
                  </a:cubicBezTo>
                  <a:cubicBezTo>
                    <a:pt x="33141" y="38055"/>
                    <a:pt x="33177" y="38050"/>
                    <a:pt x="33213" y="38037"/>
                  </a:cubicBezTo>
                  <a:lnTo>
                    <a:pt x="33213" y="38037"/>
                  </a:lnTo>
                  <a:cubicBezTo>
                    <a:pt x="32887" y="38297"/>
                    <a:pt x="32494" y="38461"/>
                    <a:pt x="32078" y="38510"/>
                  </a:cubicBezTo>
                  <a:cubicBezTo>
                    <a:pt x="32245" y="38198"/>
                    <a:pt x="32299" y="37762"/>
                    <a:pt x="32296" y="37360"/>
                  </a:cubicBezTo>
                  <a:close/>
                  <a:moveTo>
                    <a:pt x="15487" y="36280"/>
                  </a:moveTo>
                  <a:cubicBezTo>
                    <a:pt x="16642" y="36551"/>
                    <a:pt x="17813" y="36751"/>
                    <a:pt x="18971" y="37006"/>
                  </a:cubicBezTo>
                  <a:cubicBezTo>
                    <a:pt x="20032" y="37239"/>
                    <a:pt x="21225" y="37750"/>
                    <a:pt x="22381" y="37917"/>
                  </a:cubicBezTo>
                  <a:cubicBezTo>
                    <a:pt x="22320" y="38144"/>
                    <a:pt x="22248" y="38370"/>
                    <a:pt x="22165" y="38594"/>
                  </a:cubicBezTo>
                  <a:lnTo>
                    <a:pt x="22165" y="38592"/>
                  </a:lnTo>
                  <a:cubicBezTo>
                    <a:pt x="20622" y="38498"/>
                    <a:pt x="19081" y="38388"/>
                    <a:pt x="17547" y="38161"/>
                  </a:cubicBezTo>
                  <a:cubicBezTo>
                    <a:pt x="17198" y="38108"/>
                    <a:pt x="16172" y="37893"/>
                    <a:pt x="15060" y="37561"/>
                  </a:cubicBezTo>
                  <a:cubicBezTo>
                    <a:pt x="14926" y="37327"/>
                    <a:pt x="14791" y="37094"/>
                    <a:pt x="14655" y="36864"/>
                  </a:cubicBezTo>
                  <a:cubicBezTo>
                    <a:pt x="14923" y="36754"/>
                    <a:pt x="15215" y="36543"/>
                    <a:pt x="15487" y="36280"/>
                  </a:cubicBezTo>
                  <a:close/>
                  <a:moveTo>
                    <a:pt x="27262" y="32120"/>
                  </a:moveTo>
                  <a:cubicBezTo>
                    <a:pt x="28876" y="32120"/>
                    <a:pt x="30651" y="32172"/>
                    <a:pt x="32160" y="32614"/>
                  </a:cubicBezTo>
                  <a:cubicBezTo>
                    <a:pt x="32100" y="32608"/>
                    <a:pt x="32041" y="32605"/>
                    <a:pt x="31984" y="32605"/>
                  </a:cubicBezTo>
                  <a:cubicBezTo>
                    <a:pt x="31625" y="32605"/>
                    <a:pt x="31320" y="32718"/>
                    <a:pt x="30961" y="32891"/>
                  </a:cubicBezTo>
                  <a:cubicBezTo>
                    <a:pt x="30946" y="32858"/>
                    <a:pt x="30984" y="32826"/>
                    <a:pt x="30966" y="32795"/>
                  </a:cubicBezTo>
                  <a:cubicBezTo>
                    <a:pt x="30938" y="32744"/>
                    <a:pt x="30896" y="32721"/>
                    <a:pt x="30852" y="32721"/>
                  </a:cubicBezTo>
                  <a:cubicBezTo>
                    <a:pt x="30807" y="32721"/>
                    <a:pt x="30760" y="32747"/>
                    <a:pt x="30729" y="32795"/>
                  </a:cubicBezTo>
                  <a:cubicBezTo>
                    <a:pt x="30667" y="32889"/>
                    <a:pt x="30632" y="33011"/>
                    <a:pt x="30590" y="33152"/>
                  </a:cubicBezTo>
                  <a:cubicBezTo>
                    <a:pt x="29208" y="34061"/>
                    <a:pt x="28377" y="36018"/>
                    <a:pt x="29221" y="37522"/>
                  </a:cubicBezTo>
                  <a:cubicBezTo>
                    <a:pt x="29141" y="37603"/>
                    <a:pt x="29062" y="37685"/>
                    <a:pt x="28982" y="37762"/>
                  </a:cubicBezTo>
                  <a:cubicBezTo>
                    <a:pt x="28549" y="38176"/>
                    <a:pt x="28110" y="38579"/>
                    <a:pt x="27684" y="38999"/>
                  </a:cubicBezTo>
                  <a:cubicBezTo>
                    <a:pt x="26889" y="38936"/>
                    <a:pt x="26104" y="38851"/>
                    <a:pt x="25346" y="38793"/>
                  </a:cubicBezTo>
                  <a:lnTo>
                    <a:pt x="25346" y="38795"/>
                  </a:lnTo>
                  <a:cubicBezTo>
                    <a:pt x="24840" y="38756"/>
                    <a:pt x="23968" y="38725"/>
                    <a:pt x="23462" y="38693"/>
                  </a:cubicBezTo>
                  <a:cubicBezTo>
                    <a:pt x="24126" y="36627"/>
                    <a:pt x="24362" y="34400"/>
                    <a:pt x="23012" y="32295"/>
                  </a:cubicBezTo>
                  <a:lnTo>
                    <a:pt x="23012" y="32266"/>
                  </a:lnTo>
                  <a:cubicBezTo>
                    <a:pt x="24362" y="32178"/>
                    <a:pt x="25796" y="32124"/>
                    <a:pt x="27018" y="32121"/>
                  </a:cubicBezTo>
                  <a:cubicBezTo>
                    <a:pt x="27099" y="32120"/>
                    <a:pt x="27180" y="32120"/>
                    <a:pt x="27262" y="32120"/>
                  </a:cubicBezTo>
                  <a:close/>
                  <a:moveTo>
                    <a:pt x="29461" y="37880"/>
                  </a:moveTo>
                  <a:cubicBezTo>
                    <a:pt x="29916" y="38464"/>
                    <a:pt x="30585" y="38846"/>
                    <a:pt x="31320" y="38937"/>
                  </a:cubicBezTo>
                  <a:cubicBezTo>
                    <a:pt x="30715" y="39040"/>
                    <a:pt x="30094" y="39078"/>
                    <a:pt x="29467" y="39078"/>
                  </a:cubicBezTo>
                  <a:cubicBezTo>
                    <a:pt x="29044" y="39078"/>
                    <a:pt x="28619" y="39061"/>
                    <a:pt x="28195" y="39033"/>
                  </a:cubicBezTo>
                  <a:lnTo>
                    <a:pt x="28195" y="39033"/>
                  </a:lnTo>
                  <a:cubicBezTo>
                    <a:pt x="28550" y="38701"/>
                    <a:pt x="28906" y="38372"/>
                    <a:pt x="29272" y="38050"/>
                  </a:cubicBezTo>
                  <a:cubicBezTo>
                    <a:pt x="29337" y="37994"/>
                    <a:pt x="29398" y="37935"/>
                    <a:pt x="29461" y="37880"/>
                  </a:cubicBezTo>
                  <a:close/>
                  <a:moveTo>
                    <a:pt x="11012" y="35340"/>
                  </a:moveTo>
                  <a:lnTo>
                    <a:pt x="11012" y="35340"/>
                  </a:lnTo>
                  <a:cubicBezTo>
                    <a:pt x="10999" y="35575"/>
                    <a:pt x="11081" y="35798"/>
                    <a:pt x="11227" y="36008"/>
                  </a:cubicBezTo>
                  <a:cubicBezTo>
                    <a:pt x="11265" y="36075"/>
                    <a:pt x="11307" y="36138"/>
                    <a:pt x="11355" y="36200"/>
                  </a:cubicBezTo>
                  <a:cubicBezTo>
                    <a:pt x="10478" y="36765"/>
                    <a:pt x="9642" y="37394"/>
                    <a:pt x="8794" y="38019"/>
                  </a:cubicBezTo>
                  <a:cubicBezTo>
                    <a:pt x="7637" y="38872"/>
                    <a:pt x="6409" y="39672"/>
                    <a:pt x="5268" y="40561"/>
                  </a:cubicBezTo>
                  <a:cubicBezTo>
                    <a:pt x="3869" y="39239"/>
                    <a:pt x="2792" y="37601"/>
                    <a:pt x="2263" y="35784"/>
                  </a:cubicBezTo>
                  <a:lnTo>
                    <a:pt x="2263" y="35783"/>
                  </a:lnTo>
                  <a:cubicBezTo>
                    <a:pt x="2468" y="35783"/>
                    <a:pt x="2670" y="35792"/>
                    <a:pt x="2863" y="35793"/>
                  </a:cubicBezTo>
                  <a:cubicBezTo>
                    <a:pt x="3119" y="35797"/>
                    <a:pt x="3375" y="35798"/>
                    <a:pt x="3632" y="35798"/>
                  </a:cubicBezTo>
                  <a:cubicBezTo>
                    <a:pt x="4320" y="35798"/>
                    <a:pt x="5010" y="35789"/>
                    <a:pt x="5699" y="35789"/>
                  </a:cubicBezTo>
                  <a:cubicBezTo>
                    <a:pt x="5831" y="35789"/>
                    <a:pt x="5963" y="35790"/>
                    <a:pt x="6094" y="35790"/>
                  </a:cubicBezTo>
                  <a:cubicBezTo>
                    <a:pt x="6137" y="35790"/>
                    <a:pt x="6181" y="35791"/>
                    <a:pt x="6224" y="35791"/>
                  </a:cubicBezTo>
                  <a:cubicBezTo>
                    <a:pt x="7834" y="35791"/>
                    <a:pt x="9437" y="35650"/>
                    <a:pt x="11012" y="35340"/>
                  </a:cubicBezTo>
                  <a:close/>
                  <a:moveTo>
                    <a:pt x="53184" y="33902"/>
                  </a:moveTo>
                  <a:cubicBezTo>
                    <a:pt x="53133" y="34210"/>
                    <a:pt x="53240" y="34497"/>
                    <a:pt x="53441" y="34712"/>
                  </a:cubicBezTo>
                  <a:cubicBezTo>
                    <a:pt x="52606" y="35928"/>
                    <a:pt x="51636" y="37066"/>
                    <a:pt x="50716" y="38207"/>
                  </a:cubicBezTo>
                  <a:cubicBezTo>
                    <a:pt x="49884" y="39237"/>
                    <a:pt x="49008" y="40244"/>
                    <a:pt x="48360" y="41396"/>
                  </a:cubicBezTo>
                  <a:cubicBezTo>
                    <a:pt x="46851" y="40236"/>
                    <a:pt x="45606" y="38738"/>
                    <a:pt x="44842" y="37034"/>
                  </a:cubicBezTo>
                  <a:cubicBezTo>
                    <a:pt x="46079" y="36403"/>
                    <a:pt x="47448" y="35953"/>
                    <a:pt x="48715" y="35487"/>
                  </a:cubicBezTo>
                  <a:cubicBezTo>
                    <a:pt x="49646" y="35145"/>
                    <a:pt x="50533" y="34759"/>
                    <a:pt x="51494" y="34487"/>
                  </a:cubicBezTo>
                  <a:cubicBezTo>
                    <a:pt x="51973" y="34349"/>
                    <a:pt x="52602" y="34015"/>
                    <a:pt x="53184" y="33902"/>
                  </a:cubicBezTo>
                  <a:close/>
                  <a:moveTo>
                    <a:pt x="53592" y="34845"/>
                  </a:moveTo>
                  <a:cubicBezTo>
                    <a:pt x="53745" y="34960"/>
                    <a:pt x="53925" y="35034"/>
                    <a:pt x="54113" y="35065"/>
                  </a:cubicBezTo>
                  <a:cubicBezTo>
                    <a:pt x="54132" y="35067"/>
                    <a:pt x="54149" y="35067"/>
                    <a:pt x="54167" y="35070"/>
                  </a:cubicBezTo>
                  <a:cubicBezTo>
                    <a:pt x="53318" y="36089"/>
                    <a:pt x="52553" y="37181"/>
                    <a:pt x="51695" y="38195"/>
                  </a:cubicBezTo>
                  <a:cubicBezTo>
                    <a:pt x="50719" y="39350"/>
                    <a:pt x="49854" y="40637"/>
                    <a:pt x="48746" y="41671"/>
                  </a:cubicBezTo>
                  <a:cubicBezTo>
                    <a:pt x="48687" y="41630"/>
                    <a:pt x="48626" y="41588"/>
                    <a:pt x="48568" y="41545"/>
                  </a:cubicBezTo>
                  <a:cubicBezTo>
                    <a:pt x="49278" y="40256"/>
                    <a:pt x="50287" y="39145"/>
                    <a:pt x="51200" y="37996"/>
                  </a:cubicBezTo>
                  <a:cubicBezTo>
                    <a:pt x="52015" y="36966"/>
                    <a:pt x="52878" y="35953"/>
                    <a:pt x="53592" y="34845"/>
                  </a:cubicBezTo>
                  <a:close/>
                  <a:moveTo>
                    <a:pt x="55587" y="34531"/>
                  </a:moveTo>
                  <a:cubicBezTo>
                    <a:pt x="57345" y="35300"/>
                    <a:pt x="59057" y="36180"/>
                    <a:pt x="60823" y="36928"/>
                  </a:cubicBezTo>
                  <a:cubicBezTo>
                    <a:pt x="61640" y="37273"/>
                    <a:pt x="62457" y="37494"/>
                    <a:pt x="63312" y="37711"/>
                  </a:cubicBezTo>
                  <a:cubicBezTo>
                    <a:pt x="63627" y="37790"/>
                    <a:pt x="64021" y="37909"/>
                    <a:pt x="64387" y="37909"/>
                  </a:cubicBezTo>
                  <a:cubicBezTo>
                    <a:pt x="64428" y="37909"/>
                    <a:pt x="64469" y="37908"/>
                    <a:pt x="64510" y="37904"/>
                  </a:cubicBezTo>
                  <a:lnTo>
                    <a:pt x="64510" y="37904"/>
                  </a:lnTo>
                  <a:cubicBezTo>
                    <a:pt x="64272" y="38750"/>
                    <a:pt x="63915" y="39561"/>
                    <a:pt x="63449" y="40307"/>
                  </a:cubicBezTo>
                  <a:cubicBezTo>
                    <a:pt x="62936" y="41135"/>
                    <a:pt x="62273" y="41791"/>
                    <a:pt x="61518" y="42309"/>
                  </a:cubicBezTo>
                  <a:cubicBezTo>
                    <a:pt x="61504" y="42305"/>
                    <a:pt x="61489" y="42304"/>
                    <a:pt x="61474" y="42304"/>
                  </a:cubicBezTo>
                  <a:cubicBezTo>
                    <a:pt x="61414" y="42304"/>
                    <a:pt x="61353" y="42332"/>
                    <a:pt x="61325" y="42387"/>
                  </a:cubicBezTo>
                  <a:cubicBezTo>
                    <a:pt x="60684" y="42022"/>
                    <a:pt x="60223" y="41410"/>
                    <a:pt x="59727" y="40875"/>
                  </a:cubicBezTo>
                  <a:cubicBezTo>
                    <a:pt x="59003" y="40097"/>
                    <a:pt x="58323" y="39329"/>
                    <a:pt x="57744" y="38430"/>
                  </a:cubicBezTo>
                  <a:cubicBezTo>
                    <a:pt x="56987" y="37255"/>
                    <a:pt x="55912" y="36024"/>
                    <a:pt x="55501" y="34635"/>
                  </a:cubicBezTo>
                  <a:cubicBezTo>
                    <a:pt x="55530" y="34601"/>
                    <a:pt x="55559" y="34567"/>
                    <a:pt x="55587" y="34531"/>
                  </a:cubicBezTo>
                  <a:close/>
                  <a:moveTo>
                    <a:pt x="15475" y="38288"/>
                  </a:moveTo>
                  <a:lnTo>
                    <a:pt x="15475" y="38288"/>
                  </a:lnTo>
                  <a:cubicBezTo>
                    <a:pt x="17543" y="38906"/>
                    <a:pt x="19711" y="39107"/>
                    <a:pt x="21885" y="39261"/>
                  </a:cubicBezTo>
                  <a:cubicBezTo>
                    <a:pt x="21721" y="39621"/>
                    <a:pt x="21534" y="39970"/>
                    <a:pt x="21325" y="40307"/>
                  </a:cubicBezTo>
                  <a:cubicBezTo>
                    <a:pt x="20622" y="41439"/>
                    <a:pt x="19641" y="42256"/>
                    <a:pt x="18520" y="42825"/>
                  </a:cubicBezTo>
                  <a:cubicBezTo>
                    <a:pt x="17311" y="41458"/>
                    <a:pt x="16383" y="39878"/>
                    <a:pt x="15475" y="38288"/>
                  </a:cubicBezTo>
                  <a:close/>
                  <a:moveTo>
                    <a:pt x="11504" y="36362"/>
                  </a:moveTo>
                  <a:cubicBezTo>
                    <a:pt x="11635" y="36488"/>
                    <a:pt x="11783" y="36596"/>
                    <a:pt x="11946" y="36683"/>
                  </a:cubicBezTo>
                  <a:cubicBezTo>
                    <a:pt x="12082" y="36778"/>
                    <a:pt x="12226" y="36868"/>
                    <a:pt x="12371" y="36953"/>
                  </a:cubicBezTo>
                  <a:cubicBezTo>
                    <a:pt x="11406" y="39036"/>
                    <a:pt x="10367" y="41084"/>
                    <a:pt x="9390" y="43161"/>
                  </a:cubicBezTo>
                  <a:cubicBezTo>
                    <a:pt x="7962" y="42612"/>
                    <a:pt x="6648" y="41808"/>
                    <a:pt x="5511" y="40788"/>
                  </a:cubicBezTo>
                  <a:lnTo>
                    <a:pt x="5511" y="40787"/>
                  </a:lnTo>
                  <a:cubicBezTo>
                    <a:pt x="5932" y="40482"/>
                    <a:pt x="6340" y="40154"/>
                    <a:pt x="6748" y="39844"/>
                  </a:cubicBezTo>
                  <a:cubicBezTo>
                    <a:pt x="7466" y="39299"/>
                    <a:pt x="8205" y="38787"/>
                    <a:pt x="8929" y="38251"/>
                  </a:cubicBezTo>
                  <a:cubicBezTo>
                    <a:pt x="9781" y="37618"/>
                    <a:pt x="10622" y="36959"/>
                    <a:pt x="11504" y="36362"/>
                  </a:cubicBezTo>
                  <a:close/>
                  <a:moveTo>
                    <a:pt x="55247" y="34845"/>
                  </a:moveTo>
                  <a:cubicBezTo>
                    <a:pt x="55403" y="36197"/>
                    <a:pt x="55539" y="37547"/>
                    <a:pt x="55513" y="38911"/>
                  </a:cubicBezTo>
                  <a:cubicBezTo>
                    <a:pt x="55496" y="39811"/>
                    <a:pt x="55431" y="40710"/>
                    <a:pt x="55425" y="41611"/>
                  </a:cubicBezTo>
                  <a:cubicBezTo>
                    <a:pt x="55420" y="42333"/>
                    <a:pt x="55570" y="43048"/>
                    <a:pt x="55389" y="43751"/>
                  </a:cubicBezTo>
                  <a:cubicBezTo>
                    <a:pt x="55003" y="43472"/>
                    <a:pt x="54924" y="42649"/>
                    <a:pt x="54860" y="42253"/>
                  </a:cubicBezTo>
                  <a:cubicBezTo>
                    <a:pt x="54747" y="41545"/>
                    <a:pt x="54715" y="40819"/>
                    <a:pt x="54696" y="40102"/>
                  </a:cubicBezTo>
                  <a:cubicBezTo>
                    <a:pt x="54678" y="39339"/>
                    <a:pt x="54681" y="38575"/>
                    <a:pt x="54703" y="37811"/>
                  </a:cubicBezTo>
                  <a:cubicBezTo>
                    <a:pt x="54729" y="36785"/>
                    <a:pt x="54998" y="35851"/>
                    <a:pt x="55199" y="34879"/>
                  </a:cubicBezTo>
                  <a:cubicBezTo>
                    <a:pt x="55216" y="34869"/>
                    <a:pt x="55231" y="34856"/>
                    <a:pt x="55247" y="34845"/>
                  </a:cubicBezTo>
                  <a:close/>
                  <a:moveTo>
                    <a:pt x="13701" y="37635"/>
                  </a:moveTo>
                  <a:lnTo>
                    <a:pt x="13701" y="37635"/>
                  </a:lnTo>
                  <a:cubicBezTo>
                    <a:pt x="14170" y="37842"/>
                    <a:pt x="14649" y="38025"/>
                    <a:pt x="15138" y="38183"/>
                  </a:cubicBezTo>
                  <a:cubicBezTo>
                    <a:pt x="15487" y="38821"/>
                    <a:pt x="15829" y="39465"/>
                    <a:pt x="16166" y="40111"/>
                  </a:cubicBezTo>
                  <a:cubicBezTo>
                    <a:pt x="16681" y="41102"/>
                    <a:pt x="17300" y="42186"/>
                    <a:pt x="18107" y="43023"/>
                  </a:cubicBezTo>
                  <a:cubicBezTo>
                    <a:pt x="16881" y="43566"/>
                    <a:pt x="15514" y="43833"/>
                    <a:pt x="14165" y="43900"/>
                  </a:cubicBezTo>
                  <a:lnTo>
                    <a:pt x="14165" y="43898"/>
                  </a:lnTo>
                  <a:cubicBezTo>
                    <a:pt x="14210" y="43009"/>
                    <a:pt x="14071" y="42083"/>
                    <a:pt x="13995" y="41232"/>
                  </a:cubicBezTo>
                  <a:cubicBezTo>
                    <a:pt x="13891" y="40057"/>
                    <a:pt x="13735" y="38840"/>
                    <a:pt x="13701" y="37635"/>
                  </a:cubicBezTo>
                  <a:close/>
                  <a:moveTo>
                    <a:pt x="54914" y="35003"/>
                  </a:moveTo>
                  <a:cubicBezTo>
                    <a:pt x="54718" y="35933"/>
                    <a:pt x="54469" y="36833"/>
                    <a:pt x="54423" y="37811"/>
                  </a:cubicBezTo>
                  <a:cubicBezTo>
                    <a:pt x="54379" y="38758"/>
                    <a:pt x="54379" y="39714"/>
                    <a:pt x="54409" y="40662"/>
                  </a:cubicBezTo>
                  <a:cubicBezTo>
                    <a:pt x="54432" y="41412"/>
                    <a:pt x="54376" y="43219"/>
                    <a:pt x="55071" y="43909"/>
                  </a:cubicBezTo>
                  <a:cubicBezTo>
                    <a:pt x="52924" y="43824"/>
                    <a:pt x="50779" y="43060"/>
                    <a:pt x="48956" y="41821"/>
                  </a:cubicBezTo>
                  <a:cubicBezTo>
                    <a:pt x="49927" y="40900"/>
                    <a:pt x="50711" y="39796"/>
                    <a:pt x="51560" y="38755"/>
                  </a:cubicBezTo>
                  <a:cubicBezTo>
                    <a:pt x="52545" y="37545"/>
                    <a:pt x="53468" y="36262"/>
                    <a:pt x="54492" y="35080"/>
                  </a:cubicBezTo>
                  <a:cubicBezTo>
                    <a:pt x="54636" y="35073"/>
                    <a:pt x="54777" y="35046"/>
                    <a:pt x="54914" y="35003"/>
                  </a:cubicBezTo>
                  <a:close/>
                  <a:moveTo>
                    <a:pt x="12588" y="37080"/>
                  </a:moveTo>
                  <a:cubicBezTo>
                    <a:pt x="12795" y="37194"/>
                    <a:pt x="12996" y="37298"/>
                    <a:pt x="13177" y="37388"/>
                  </a:cubicBezTo>
                  <a:cubicBezTo>
                    <a:pt x="13270" y="37434"/>
                    <a:pt x="13364" y="37477"/>
                    <a:pt x="13458" y="37521"/>
                  </a:cubicBezTo>
                  <a:cubicBezTo>
                    <a:pt x="13469" y="38623"/>
                    <a:pt x="13596" y="39724"/>
                    <a:pt x="13628" y="40835"/>
                  </a:cubicBezTo>
                  <a:cubicBezTo>
                    <a:pt x="13658" y="41857"/>
                    <a:pt x="13833" y="42896"/>
                    <a:pt x="13775" y="43914"/>
                  </a:cubicBezTo>
                  <a:cubicBezTo>
                    <a:pt x="13648" y="43916"/>
                    <a:pt x="13520" y="43918"/>
                    <a:pt x="13392" y="43918"/>
                  </a:cubicBezTo>
                  <a:cubicBezTo>
                    <a:pt x="13265" y="43918"/>
                    <a:pt x="13137" y="43916"/>
                    <a:pt x="13011" y="43912"/>
                  </a:cubicBezTo>
                  <a:cubicBezTo>
                    <a:pt x="11896" y="43875"/>
                    <a:pt x="10780" y="43651"/>
                    <a:pt x="9707" y="43277"/>
                  </a:cubicBezTo>
                  <a:cubicBezTo>
                    <a:pt x="10682" y="41217"/>
                    <a:pt x="11675" y="39168"/>
                    <a:pt x="12588" y="37080"/>
                  </a:cubicBezTo>
                  <a:close/>
                  <a:moveTo>
                    <a:pt x="55604" y="35591"/>
                  </a:moveTo>
                  <a:cubicBezTo>
                    <a:pt x="56071" y="36584"/>
                    <a:pt x="56772" y="37504"/>
                    <a:pt x="57362" y="38359"/>
                  </a:cubicBezTo>
                  <a:cubicBezTo>
                    <a:pt x="57995" y="39278"/>
                    <a:pt x="58586" y="40156"/>
                    <a:pt x="59368" y="40963"/>
                  </a:cubicBezTo>
                  <a:cubicBezTo>
                    <a:pt x="59911" y="41521"/>
                    <a:pt x="60381" y="42188"/>
                    <a:pt x="61042" y="42610"/>
                  </a:cubicBezTo>
                  <a:cubicBezTo>
                    <a:pt x="59452" y="43535"/>
                    <a:pt x="57526" y="43909"/>
                    <a:pt x="55680" y="43918"/>
                  </a:cubicBezTo>
                  <a:cubicBezTo>
                    <a:pt x="55864" y="43298"/>
                    <a:pt x="55804" y="42649"/>
                    <a:pt x="55762" y="42007"/>
                  </a:cubicBezTo>
                  <a:cubicBezTo>
                    <a:pt x="55702" y="41068"/>
                    <a:pt x="55794" y="40117"/>
                    <a:pt x="55828" y="39180"/>
                  </a:cubicBezTo>
                  <a:cubicBezTo>
                    <a:pt x="55872" y="37966"/>
                    <a:pt x="55754" y="36778"/>
                    <a:pt x="55604" y="35591"/>
                  </a:cubicBezTo>
                  <a:close/>
                  <a:moveTo>
                    <a:pt x="47253" y="1"/>
                  </a:moveTo>
                  <a:cubicBezTo>
                    <a:pt x="47090" y="1"/>
                    <a:pt x="46941" y="71"/>
                    <a:pt x="46857" y="197"/>
                  </a:cubicBezTo>
                  <a:cubicBezTo>
                    <a:pt x="46856" y="197"/>
                    <a:pt x="46855" y="197"/>
                    <a:pt x="46854" y="197"/>
                  </a:cubicBezTo>
                  <a:cubicBezTo>
                    <a:pt x="46756" y="197"/>
                    <a:pt x="46666" y="269"/>
                    <a:pt x="46709" y="390"/>
                  </a:cubicBezTo>
                  <a:cubicBezTo>
                    <a:pt x="47329" y="2175"/>
                    <a:pt x="51919" y="18609"/>
                    <a:pt x="51968" y="18758"/>
                  </a:cubicBezTo>
                  <a:cubicBezTo>
                    <a:pt x="45529" y="21411"/>
                    <a:pt x="39162" y="24246"/>
                    <a:pt x="32718" y="26890"/>
                  </a:cubicBezTo>
                  <a:cubicBezTo>
                    <a:pt x="30896" y="27637"/>
                    <a:pt x="29025" y="28247"/>
                    <a:pt x="27151" y="28842"/>
                  </a:cubicBezTo>
                  <a:cubicBezTo>
                    <a:pt x="27145" y="28717"/>
                    <a:pt x="27140" y="28593"/>
                    <a:pt x="27137" y="28471"/>
                  </a:cubicBezTo>
                  <a:cubicBezTo>
                    <a:pt x="27093" y="27133"/>
                    <a:pt x="27163" y="25803"/>
                    <a:pt x="27228" y="24470"/>
                  </a:cubicBezTo>
                  <a:cubicBezTo>
                    <a:pt x="27364" y="21523"/>
                    <a:pt x="27322" y="18570"/>
                    <a:pt x="27101" y="15629"/>
                  </a:cubicBezTo>
                  <a:cubicBezTo>
                    <a:pt x="27089" y="15474"/>
                    <a:pt x="26983" y="15409"/>
                    <a:pt x="26875" y="15409"/>
                  </a:cubicBezTo>
                  <a:cubicBezTo>
                    <a:pt x="26749" y="15409"/>
                    <a:pt x="26620" y="15497"/>
                    <a:pt x="26634" y="15632"/>
                  </a:cubicBezTo>
                  <a:cubicBezTo>
                    <a:pt x="26449" y="18264"/>
                    <a:pt x="26544" y="20926"/>
                    <a:pt x="26449" y="23564"/>
                  </a:cubicBezTo>
                  <a:cubicBezTo>
                    <a:pt x="26384" y="25398"/>
                    <a:pt x="26218" y="27280"/>
                    <a:pt x="26201" y="29139"/>
                  </a:cubicBezTo>
                  <a:cubicBezTo>
                    <a:pt x="25309" y="29423"/>
                    <a:pt x="24418" y="29708"/>
                    <a:pt x="23532" y="30010"/>
                  </a:cubicBezTo>
                  <a:cubicBezTo>
                    <a:pt x="23374" y="29473"/>
                    <a:pt x="23142" y="28961"/>
                    <a:pt x="22912" y="28445"/>
                  </a:cubicBezTo>
                  <a:cubicBezTo>
                    <a:pt x="22194" y="26849"/>
                    <a:pt x="21175" y="25438"/>
                    <a:pt x="19814" y="24333"/>
                  </a:cubicBezTo>
                  <a:cubicBezTo>
                    <a:pt x="19463" y="24048"/>
                    <a:pt x="19086" y="23797"/>
                    <a:pt x="18690" y="23581"/>
                  </a:cubicBezTo>
                  <a:cubicBezTo>
                    <a:pt x="19278" y="22772"/>
                    <a:pt x="19873" y="21968"/>
                    <a:pt x="20468" y="21162"/>
                  </a:cubicBezTo>
                  <a:cubicBezTo>
                    <a:pt x="20864" y="20626"/>
                    <a:pt x="21291" y="20083"/>
                    <a:pt x="21715" y="19529"/>
                  </a:cubicBezTo>
                  <a:cubicBezTo>
                    <a:pt x="22230" y="18979"/>
                    <a:pt x="22740" y="18425"/>
                    <a:pt x="23213" y="17824"/>
                  </a:cubicBezTo>
                  <a:cubicBezTo>
                    <a:pt x="23817" y="17055"/>
                    <a:pt x="24698" y="16183"/>
                    <a:pt x="24689" y="15156"/>
                  </a:cubicBezTo>
                  <a:cubicBezTo>
                    <a:pt x="24685" y="14908"/>
                    <a:pt x="24484" y="14741"/>
                    <a:pt x="24266" y="14741"/>
                  </a:cubicBezTo>
                  <a:cubicBezTo>
                    <a:pt x="24197" y="14741"/>
                    <a:pt x="24126" y="14758"/>
                    <a:pt x="24059" y="14794"/>
                  </a:cubicBezTo>
                  <a:cubicBezTo>
                    <a:pt x="23213" y="15249"/>
                    <a:pt x="22797" y="16327"/>
                    <a:pt x="22282" y="17104"/>
                  </a:cubicBezTo>
                  <a:cubicBezTo>
                    <a:pt x="21914" y="17658"/>
                    <a:pt x="21559" y="18216"/>
                    <a:pt x="21205" y="18776"/>
                  </a:cubicBezTo>
                  <a:cubicBezTo>
                    <a:pt x="20957" y="18866"/>
                    <a:pt x="20741" y="19020"/>
                    <a:pt x="20499" y="19135"/>
                  </a:cubicBezTo>
                  <a:cubicBezTo>
                    <a:pt x="20373" y="19195"/>
                    <a:pt x="20238" y="19239"/>
                    <a:pt x="20103" y="19239"/>
                  </a:cubicBezTo>
                  <a:cubicBezTo>
                    <a:pt x="20097" y="19239"/>
                    <a:pt x="20090" y="19239"/>
                    <a:pt x="20083" y="19239"/>
                  </a:cubicBezTo>
                  <a:cubicBezTo>
                    <a:pt x="18248" y="18575"/>
                    <a:pt x="16135" y="18685"/>
                    <a:pt x="14210" y="18546"/>
                  </a:cubicBezTo>
                  <a:cubicBezTo>
                    <a:pt x="11213" y="18326"/>
                    <a:pt x="8271" y="18068"/>
                    <a:pt x="5260" y="17987"/>
                  </a:cubicBezTo>
                  <a:cubicBezTo>
                    <a:pt x="5258" y="17987"/>
                    <a:pt x="5255" y="17987"/>
                    <a:pt x="5252" y="17987"/>
                  </a:cubicBezTo>
                  <a:cubicBezTo>
                    <a:pt x="4928" y="17987"/>
                    <a:pt x="4949" y="18456"/>
                    <a:pt x="5260" y="18493"/>
                  </a:cubicBezTo>
                  <a:cubicBezTo>
                    <a:pt x="6575" y="18646"/>
                    <a:pt x="7891" y="18855"/>
                    <a:pt x="9209" y="19054"/>
                  </a:cubicBezTo>
                  <a:cubicBezTo>
                    <a:pt x="9781" y="19820"/>
                    <a:pt x="10098" y="20912"/>
                    <a:pt x="10409" y="21796"/>
                  </a:cubicBezTo>
                  <a:cubicBezTo>
                    <a:pt x="10500" y="22058"/>
                    <a:pt x="10625" y="22427"/>
                    <a:pt x="10818" y="22704"/>
                  </a:cubicBezTo>
                  <a:cubicBezTo>
                    <a:pt x="5268" y="23825"/>
                    <a:pt x="1" y="28007"/>
                    <a:pt x="267" y="34115"/>
                  </a:cubicBezTo>
                  <a:cubicBezTo>
                    <a:pt x="560" y="40843"/>
                    <a:pt x="7533" y="45588"/>
                    <a:pt x="13809" y="45588"/>
                  </a:cubicBezTo>
                  <a:cubicBezTo>
                    <a:pt x="13853" y="45588"/>
                    <a:pt x="13898" y="45588"/>
                    <a:pt x="13942" y="45587"/>
                  </a:cubicBezTo>
                  <a:cubicBezTo>
                    <a:pt x="17388" y="45550"/>
                    <a:pt x="20648" y="43863"/>
                    <a:pt x="22635" y="41075"/>
                  </a:cubicBezTo>
                  <a:cubicBezTo>
                    <a:pt x="23011" y="40546"/>
                    <a:pt x="23326" y="39977"/>
                    <a:pt x="23575" y="39376"/>
                  </a:cubicBezTo>
                  <a:cubicBezTo>
                    <a:pt x="24735" y="39455"/>
                    <a:pt x="25895" y="39537"/>
                    <a:pt x="27053" y="39635"/>
                  </a:cubicBezTo>
                  <a:cubicBezTo>
                    <a:pt x="27019" y="39712"/>
                    <a:pt x="27022" y="39800"/>
                    <a:pt x="27063" y="39876"/>
                  </a:cubicBezTo>
                  <a:cubicBezTo>
                    <a:pt x="27086" y="39916"/>
                    <a:pt x="27129" y="39941"/>
                    <a:pt x="27175" y="39943"/>
                  </a:cubicBezTo>
                  <a:cubicBezTo>
                    <a:pt x="27644" y="41103"/>
                    <a:pt x="29380" y="41444"/>
                    <a:pt x="30594" y="41444"/>
                  </a:cubicBezTo>
                  <a:cubicBezTo>
                    <a:pt x="30731" y="41444"/>
                    <a:pt x="30862" y="41440"/>
                    <a:pt x="30983" y="41432"/>
                  </a:cubicBezTo>
                  <a:cubicBezTo>
                    <a:pt x="32113" y="41356"/>
                    <a:pt x="34455" y="41557"/>
                    <a:pt x="34982" y="40241"/>
                  </a:cubicBezTo>
                  <a:cubicBezTo>
                    <a:pt x="35008" y="40174"/>
                    <a:pt x="34977" y="40086"/>
                    <a:pt x="34929" y="40040"/>
                  </a:cubicBezTo>
                  <a:cubicBezTo>
                    <a:pt x="34665" y="39779"/>
                    <a:pt x="34344" y="39704"/>
                    <a:pt x="34008" y="39704"/>
                  </a:cubicBezTo>
                  <a:cubicBezTo>
                    <a:pt x="33820" y="39704"/>
                    <a:pt x="33627" y="39728"/>
                    <a:pt x="33437" y="39755"/>
                  </a:cubicBezTo>
                  <a:cubicBezTo>
                    <a:pt x="33123" y="39661"/>
                    <a:pt x="32795" y="39605"/>
                    <a:pt x="32461" y="39567"/>
                  </a:cubicBezTo>
                  <a:cubicBezTo>
                    <a:pt x="32972" y="39376"/>
                    <a:pt x="33465" y="39148"/>
                    <a:pt x="33940" y="38882"/>
                  </a:cubicBezTo>
                  <a:cubicBezTo>
                    <a:pt x="34161" y="38772"/>
                    <a:pt x="34374" y="38647"/>
                    <a:pt x="34580" y="38509"/>
                  </a:cubicBezTo>
                  <a:cubicBezTo>
                    <a:pt x="36057" y="37595"/>
                    <a:pt x="37439" y="36430"/>
                    <a:pt x="38819" y="35481"/>
                  </a:cubicBezTo>
                  <a:cubicBezTo>
                    <a:pt x="39810" y="34797"/>
                    <a:pt x="40780" y="34083"/>
                    <a:pt x="41725" y="33334"/>
                  </a:cubicBezTo>
                  <a:cubicBezTo>
                    <a:pt x="41946" y="33361"/>
                    <a:pt x="42168" y="33379"/>
                    <a:pt x="42390" y="33389"/>
                  </a:cubicBezTo>
                  <a:cubicBezTo>
                    <a:pt x="42382" y="33628"/>
                    <a:pt x="42382" y="33870"/>
                    <a:pt x="42393" y="34114"/>
                  </a:cubicBezTo>
                  <a:cubicBezTo>
                    <a:pt x="42448" y="35363"/>
                    <a:pt x="42736" y="36590"/>
                    <a:pt x="43242" y="37734"/>
                  </a:cubicBezTo>
                  <a:cubicBezTo>
                    <a:pt x="43181" y="37813"/>
                    <a:pt x="43243" y="37937"/>
                    <a:pt x="43330" y="37937"/>
                  </a:cubicBezTo>
                  <a:cubicBezTo>
                    <a:pt x="43332" y="37937"/>
                    <a:pt x="43334" y="37937"/>
                    <a:pt x="43336" y="37937"/>
                  </a:cubicBezTo>
                  <a:cubicBezTo>
                    <a:pt x="45488" y="42571"/>
                    <a:pt x="50931" y="45588"/>
                    <a:pt x="55935" y="45588"/>
                  </a:cubicBezTo>
                  <a:cubicBezTo>
                    <a:pt x="55979" y="45588"/>
                    <a:pt x="56024" y="45588"/>
                    <a:pt x="56068" y="45587"/>
                  </a:cubicBezTo>
                  <a:cubicBezTo>
                    <a:pt x="59514" y="45550"/>
                    <a:pt x="62774" y="43863"/>
                    <a:pt x="64761" y="41075"/>
                  </a:cubicBezTo>
                  <a:cubicBezTo>
                    <a:pt x="65604" y="39890"/>
                    <a:pt x="66114" y="38534"/>
                    <a:pt x="66307" y="37097"/>
                  </a:cubicBezTo>
                  <a:cubicBezTo>
                    <a:pt x="66522" y="35490"/>
                    <a:pt x="66480" y="33845"/>
                    <a:pt x="66199" y="32241"/>
                  </a:cubicBezTo>
                  <a:cubicBezTo>
                    <a:pt x="65970" y="30933"/>
                    <a:pt x="65579" y="29657"/>
                    <a:pt x="65036" y="28446"/>
                  </a:cubicBezTo>
                  <a:cubicBezTo>
                    <a:pt x="64320" y="26850"/>
                    <a:pt x="63301" y="25438"/>
                    <a:pt x="61940" y="24333"/>
                  </a:cubicBezTo>
                  <a:cubicBezTo>
                    <a:pt x="60238" y="22947"/>
                    <a:pt x="57999" y="22411"/>
                    <a:pt x="55800" y="22411"/>
                  </a:cubicBezTo>
                  <a:cubicBezTo>
                    <a:pt x="55684" y="22411"/>
                    <a:pt x="55568" y="22412"/>
                    <a:pt x="55453" y="22415"/>
                  </a:cubicBezTo>
                  <a:cubicBezTo>
                    <a:pt x="55287" y="22101"/>
                    <a:pt x="55119" y="21786"/>
                    <a:pt x="54928" y="21487"/>
                  </a:cubicBezTo>
                  <a:cubicBezTo>
                    <a:pt x="54797" y="21284"/>
                    <a:pt x="54659" y="21099"/>
                    <a:pt x="54526" y="20907"/>
                  </a:cubicBezTo>
                  <a:cubicBezTo>
                    <a:pt x="54319" y="20289"/>
                    <a:pt x="54129" y="19664"/>
                    <a:pt x="53923" y="19079"/>
                  </a:cubicBezTo>
                  <a:cubicBezTo>
                    <a:pt x="53852" y="18880"/>
                    <a:pt x="53787" y="18679"/>
                    <a:pt x="53722" y="18479"/>
                  </a:cubicBezTo>
                  <a:lnTo>
                    <a:pt x="53722" y="18479"/>
                  </a:lnTo>
                  <a:cubicBezTo>
                    <a:pt x="54084" y="18721"/>
                    <a:pt x="54476" y="18933"/>
                    <a:pt x="54843" y="18933"/>
                  </a:cubicBezTo>
                  <a:cubicBezTo>
                    <a:pt x="55103" y="18933"/>
                    <a:pt x="55351" y="18827"/>
                    <a:pt x="55569" y="18550"/>
                  </a:cubicBezTo>
                  <a:cubicBezTo>
                    <a:pt x="56122" y="17845"/>
                    <a:pt x="55674" y="16538"/>
                    <a:pt x="55378" y="15821"/>
                  </a:cubicBezTo>
                  <a:cubicBezTo>
                    <a:pt x="55149" y="15263"/>
                    <a:pt x="54863" y="14435"/>
                    <a:pt x="54308" y="14435"/>
                  </a:cubicBezTo>
                  <a:cubicBezTo>
                    <a:pt x="54156" y="14435"/>
                    <a:pt x="53983" y="14498"/>
                    <a:pt x="53786" y="14646"/>
                  </a:cubicBezTo>
                  <a:cubicBezTo>
                    <a:pt x="53434" y="14910"/>
                    <a:pt x="53396" y="15521"/>
                    <a:pt x="53348" y="15915"/>
                  </a:cubicBezTo>
                  <a:cubicBezTo>
                    <a:pt x="53291" y="16404"/>
                    <a:pt x="53322" y="16910"/>
                    <a:pt x="53377" y="17409"/>
                  </a:cubicBezTo>
                  <a:cubicBezTo>
                    <a:pt x="53094" y="16498"/>
                    <a:pt x="52824" y="15581"/>
                    <a:pt x="52527" y="14673"/>
                  </a:cubicBezTo>
                  <a:cubicBezTo>
                    <a:pt x="52417" y="14341"/>
                    <a:pt x="52310" y="14007"/>
                    <a:pt x="52203" y="13673"/>
                  </a:cubicBezTo>
                  <a:lnTo>
                    <a:pt x="52203" y="13673"/>
                  </a:lnTo>
                  <a:cubicBezTo>
                    <a:pt x="52641" y="13891"/>
                    <a:pt x="53163" y="13983"/>
                    <a:pt x="53723" y="13983"/>
                  </a:cubicBezTo>
                  <a:cubicBezTo>
                    <a:pt x="54965" y="13983"/>
                    <a:pt x="56390" y="13531"/>
                    <a:pt x="57468" y="13006"/>
                  </a:cubicBezTo>
                  <a:cubicBezTo>
                    <a:pt x="59030" y="12244"/>
                    <a:pt x="59985" y="11169"/>
                    <a:pt x="60452" y="9482"/>
                  </a:cubicBezTo>
                  <a:cubicBezTo>
                    <a:pt x="60768" y="8342"/>
                    <a:pt x="60814" y="6975"/>
                    <a:pt x="60847" y="5801"/>
                  </a:cubicBezTo>
                  <a:cubicBezTo>
                    <a:pt x="60875" y="4843"/>
                    <a:pt x="61060" y="3888"/>
                    <a:pt x="60893" y="2933"/>
                  </a:cubicBezTo>
                  <a:cubicBezTo>
                    <a:pt x="60868" y="2786"/>
                    <a:pt x="60734" y="2714"/>
                    <a:pt x="60599" y="2714"/>
                  </a:cubicBezTo>
                  <a:cubicBezTo>
                    <a:pt x="60553" y="2714"/>
                    <a:pt x="60506" y="2722"/>
                    <a:pt x="60463" y="2739"/>
                  </a:cubicBezTo>
                  <a:cubicBezTo>
                    <a:pt x="60144" y="2571"/>
                    <a:pt x="59712" y="2513"/>
                    <a:pt x="59245" y="2513"/>
                  </a:cubicBezTo>
                  <a:cubicBezTo>
                    <a:pt x="58317" y="2513"/>
                    <a:pt x="57253" y="2739"/>
                    <a:pt x="56663" y="2773"/>
                  </a:cubicBezTo>
                  <a:cubicBezTo>
                    <a:pt x="54095" y="2917"/>
                    <a:pt x="51440" y="3186"/>
                    <a:pt x="48973" y="3969"/>
                  </a:cubicBezTo>
                  <a:cubicBezTo>
                    <a:pt x="48967" y="3968"/>
                    <a:pt x="48961" y="3967"/>
                    <a:pt x="48955" y="3967"/>
                  </a:cubicBezTo>
                  <a:cubicBezTo>
                    <a:pt x="48928" y="3967"/>
                    <a:pt x="48901" y="3976"/>
                    <a:pt x="48880" y="3992"/>
                  </a:cubicBezTo>
                  <a:cubicBezTo>
                    <a:pt x="48713" y="3523"/>
                    <a:pt x="48554" y="3052"/>
                    <a:pt x="48412" y="2574"/>
                  </a:cubicBezTo>
                  <a:cubicBezTo>
                    <a:pt x="48206" y="1887"/>
                    <a:pt x="48183" y="1162"/>
                    <a:pt x="47906" y="497"/>
                  </a:cubicBezTo>
                  <a:cubicBezTo>
                    <a:pt x="47762" y="151"/>
                    <a:pt x="47492" y="1"/>
                    <a:pt x="47253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440850" y="1310900"/>
              <a:ext cx="379950" cy="279325"/>
            </a:xfrm>
            <a:custGeom>
              <a:rect b="b" l="l" r="r" t="t"/>
              <a:pathLst>
                <a:path extrusionOk="0" h="11173" w="15198">
                  <a:moveTo>
                    <a:pt x="346" y="1"/>
                  </a:moveTo>
                  <a:cubicBezTo>
                    <a:pt x="307" y="1"/>
                    <a:pt x="270" y="30"/>
                    <a:pt x="286" y="80"/>
                  </a:cubicBezTo>
                  <a:cubicBezTo>
                    <a:pt x="309" y="150"/>
                    <a:pt x="339" y="214"/>
                    <a:pt x="363" y="283"/>
                  </a:cubicBezTo>
                  <a:cubicBezTo>
                    <a:pt x="351" y="279"/>
                    <a:pt x="338" y="278"/>
                    <a:pt x="326" y="278"/>
                  </a:cubicBezTo>
                  <a:cubicBezTo>
                    <a:pt x="270" y="278"/>
                    <a:pt x="217" y="308"/>
                    <a:pt x="187" y="357"/>
                  </a:cubicBezTo>
                  <a:cubicBezTo>
                    <a:pt x="0" y="685"/>
                    <a:pt x="108" y="1261"/>
                    <a:pt x="114" y="1619"/>
                  </a:cubicBezTo>
                  <a:cubicBezTo>
                    <a:pt x="130" y="2506"/>
                    <a:pt x="422" y="3368"/>
                    <a:pt x="710" y="4203"/>
                  </a:cubicBezTo>
                  <a:cubicBezTo>
                    <a:pt x="1070" y="5257"/>
                    <a:pt x="1492" y="6309"/>
                    <a:pt x="1927" y="7334"/>
                  </a:cubicBezTo>
                  <a:cubicBezTo>
                    <a:pt x="2264" y="8128"/>
                    <a:pt x="2717" y="8924"/>
                    <a:pt x="3421" y="9450"/>
                  </a:cubicBezTo>
                  <a:cubicBezTo>
                    <a:pt x="5154" y="10740"/>
                    <a:pt x="7457" y="11105"/>
                    <a:pt x="9557" y="11165"/>
                  </a:cubicBezTo>
                  <a:cubicBezTo>
                    <a:pt x="9734" y="11170"/>
                    <a:pt x="9910" y="11172"/>
                    <a:pt x="10085" y="11172"/>
                  </a:cubicBezTo>
                  <a:cubicBezTo>
                    <a:pt x="11082" y="11172"/>
                    <a:pt x="12069" y="11096"/>
                    <a:pt x="13062" y="10969"/>
                  </a:cubicBezTo>
                  <a:cubicBezTo>
                    <a:pt x="13637" y="10893"/>
                    <a:pt x="14770" y="11033"/>
                    <a:pt x="15157" y="10483"/>
                  </a:cubicBezTo>
                  <a:cubicBezTo>
                    <a:pt x="15197" y="10424"/>
                    <a:pt x="15193" y="10334"/>
                    <a:pt x="15157" y="10277"/>
                  </a:cubicBezTo>
                  <a:cubicBezTo>
                    <a:pt x="14971" y="9968"/>
                    <a:pt x="14582" y="9911"/>
                    <a:pt x="14211" y="9911"/>
                  </a:cubicBezTo>
                  <a:cubicBezTo>
                    <a:pt x="14033" y="9911"/>
                    <a:pt x="13858" y="9924"/>
                    <a:pt x="13713" y="9929"/>
                  </a:cubicBezTo>
                  <a:cubicBezTo>
                    <a:pt x="13621" y="9932"/>
                    <a:pt x="13529" y="9933"/>
                    <a:pt x="13436" y="9933"/>
                  </a:cubicBezTo>
                  <a:cubicBezTo>
                    <a:pt x="12697" y="9933"/>
                    <a:pt x="11945" y="9849"/>
                    <a:pt x="11218" y="9738"/>
                  </a:cubicBezTo>
                  <a:cubicBezTo>
                    <a:pt x="9625" y="9495"/>
                    <a:pt x="8083" y="8946"/>
                    <a:pt x="6744" y="8038"/>
                  </a:cubicBezTo>
                  <a:cubicBezTo>
                    <a:pt x="5985" y="7523"/>
                    <a:pt x="5396" y="6832"/>
                    <a:pt x="4769" y="6171"/>
                  </a:cubicBezTo>
                  <a:cubicBezTo>
                    <a:pt x="4075" y="5440"/>
                    <a:pt x="3497" y="4715"/>
                    <a:pt x="2982" y="3849"/>
                  </a:cubicBezTo>
                  <a:cubicBezTo>
                    <a:pt x="2600" y="3207"/>
                    <a:pt x="2174" y="2628"/>
                    <a:pt x="1710" y="2045"/>
                  </a:cubicBezTo>
                  <a:cubicBezTo>
                    <a:pt x="1199" y="1402"/>
                    <a:pt x="889" y="669"/>
                    <a:pt x="405" y="29"/>
                  </a:cubicBezTo>
                  <a:cubicBezTo>
                    <a:pt x="390" y="10"/>
                    <a:pt x="368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726250" y="1514575"/>
              <a:ext cx="123025" cy="53925"/>
            </a:xfrm>
            <a:custGeom>
              <a:rect b="b" l="l" r="r" t="t"/>
              <a:pathLst>
                <a:path extrusionOk="0" h="2157" w="4921">
                  <a:moveTo>
                    <a:pt x="2640" y="0"/>
                  </a:moveTo>
                  <a:cubicBezTo>
                    <a:pt x="1751" y="0"/>
                    <a:pt x="596" y="725"/>
                    <a:pt x="230" y="1594"/>
                  </a:cubicBezTo>
                  <a:cubicBezTo>
                    <a:pt x="206" y="1598"/>
                    <a:pt x="186" y="1611"/>
                    <a:pt x="169" y="1629"/>
                  </a:cubicBezTo>
                  <a:cubicBezTo>
                    <a:pt x="0" y="1812"/>
                    <a:pt x="17" y="1932"/>
                    <a:pt x="136" y="2013"/>
                  </a:cubicBezTo>
                  <a:cubicBezTo>
                    <a:pt x="149" y="2042"/>
                    <a:pt x="178" y="2061"/>
                    <a:pt x="209" y="2061"/>
                  </a:cubicBezTo>
                  <a:cubicBezTo>
                    <a:pt x="215" y="2061"/>
                    <a:pt x="221" y="2061"/>
                    <a:pt x="227" y="2059"/>
                  </a:cubicBezTo>
                  <a:cubicBezTo>
                    <a:pt x="415" y="2133"/>
                    <a:pt x="725" y="2156"/>
                    <a:pt x="1035" y="2156"/>
                  </a:cubicBezTo>
                  <a:cubicBezTo>
                    <a:pt x="1533" y="2156"/>
                    <a:pt x="2033" y="2098"/>
                    <a:pt x="2044" y="2098"/>
                  </a:cubicBezTo>
                  <a:cubicBezTo>
                    <a:pt x="2420" y="2092"/>
                    <a:pt x="2815" y="1963"/>
                    <a:pt x="3189" y="1928"/>
                  </a:cubicBezTo>
                  <a:cubicBezTo>
                    <a:pt x="3232" y="1923"/>
                    <a:pt x="3274" y="1921"/>
                    <a:pt x="3315" y="1921"/>
                  </a:cubicBezTo>
                  <a:cubicBezTo>
                    <a:pt x="3607" y="1921"/>
                    <a:pt x="3871" y="2022"/>
                    <a:pt x="4155" y="2095"/>
                  </a:cubicBezTo>
                  <a:cubicBezTo>
                    <a:pt x="4230" y="2114"/>
                    <a:pt x="4312" y="2127"/>
                    <a:pt x="4391" y="2127"/>
                  </a:cubicBezTo>
                  <a:cubicBezTo>
                    <a:pt x="4574" y="2127"/>
                    <a:pt x="4746" y="2060"/>
                    <a:pt x="4802" y="1855"/>
                  </a:cubicBezTo>
                  <a:cubicBezTo>
                    <a:pt x="4921" y="1417"/>
                    <a:pt x="4459" y="858"/>
                    <a:pt x="4185" y="573"/>
                  </a:cubicBezTo>
                  <a:cubicBezTo>
                    <a:pt x="3797" y="171"/>
                    <a:pt x="3226" y="15"/>
                    <a:pt x="2685" y="1"/>
                  </a:cubicBezTo>
                  <a:cubicBezTo>
                    <a:pt x="2670" y="0"/>
                    <a:pt x="2655" y="0"/>
                    <a:pt x="2640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386025" y="1166150"/>
              <a:ext cx="103475" cy="153550"/>
            </a:xfrm>
            <a:custGeom>
              <a:rect b="b" l="l" r="r" t="t"/>
              <a:pathLst>
                <a:path extrusionOk="0" h="6142" w="4139">
                  <a:moveTo>
                    <a:pt x="2103" y="0"/>
                  </a:moveTo>
                  <a:cubicBezTo>
                    <a:pt x="1672" y="0"/>
                    <a:pt x="1270" y="196"/>
                    <a:pt x="1081" y="587"/>
                  </a:cubicBezTo>
                  <a:cubicBezTo>
                    <a:pt x="991" y="589"/>
                    <a:pt x="920" y="660"/>
                    <a:pt x="917" y="750"/>
                  </a:cubicBezTo>
                  <a:cubicBezTo>
                    <a:pt x="840" y="1942"/>
                    <a:pt x="306" y="3051"/>
                    <a:pt x="118" y="4224"/>
                  </a:cubicBezTo>
                  <a:cubicBezTo>
                    <a:pt x="34" y="4741"/>
                    <a:pt x="0" y="5537"/>
                    <a:pt x="497" y="5885"/>
                  </a:cubicBezTo>
                  <a:cubicBezTo>
                    <a:pt x="752" y="6065"/>
                    <a:pt x="1011" y="6141"/>
                    <a:pt x="1264" y="6141"/>
                  </a:cubicBezTo>
                  <a:cubicBezTo>
                    <a:pt x="2202" y="6141"/>
                    <a:pt x="3065" y="5093"/>
                    <a:pt x="3368" y="4285"/>
                  </a:cubicBezTo>
                  <a:cubicBezTo>
                    <a:pt x="3797" y="3142"/>
                    <a:pt x="4139" y="1291"/>
                    <a:pt x="3105" y="382"/>
                  </a:cubicBezTo>
                  <a:cubicBezTo>
                    <a:pt x="2816" y="127"/>
                    <a:pt x="2450" y="0"/>
                    <a:pt x="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746450" y="1577825"/>
              <a:ext cx="101675" cy="98875"/>
            </a:xfrm>
            <a:custGeom>
              <a:rect b="b" l="l" r="r" t="t"/>
              <a:pathLst>
                <a:path extrusionOk="0" h="3955" w="4067">
                  <a:moveTo>
                    <a:pt x="1965" y="0"/>
                  </a:moveTo>
                  <a:cubicBezTo>
                    <a:pt x="1651" y="0"/>
                    <a:pt x="1331" y="124"/>
                    <a:pt x="1099" y="329"/>
                  </a:cubicBezTo>
                  <a:cubicBezTo>
                    <a:pt x="171" y="1148"/>
                    <a:pt x="1" y="2616"/>
                    <a:pt x="893" y="3527"/>
                  </a:cubicBezTo>
                  <a:cubicBezTo>
                    <a:pt x="1185" y="3825"/>
                    <a:pt x="1562" y="3954"/>
                    <a:pt x="1947" y="3954"/>
                  </a:cubicBezTo>
                  <a:cubicBezTo>
                    <a:pt x="2574" y="3954"/>
                    <a:pt x="3224" y="3612"/>
                    <a:pt x="3569" y="3098"/>
                  </a:cubicBezTo>
                  <a:cubicBezTo>
                    <a:pt x="4014" y="2435"/>
                    <a:pt x="4067" y="1832"/>
                    <a:pt x="3202" y="655"/>
                  </a:cubicBezTo>
                  <a:cubicBezTo>
                    <a:pt x="3194" y="644"/>
                    <a:pt x="3184" y="639"/>
                    <a:pt x="3173" y="639"/>
                  </a:cubicBezTo>
                  <a:cubicBezTo>
                    <a:pt x="3140" y="639"/>
                    <a:pt x="3100" y="678"/>
                    <a:pt x="3078" y="701"/>
                  </a:cubicBezTo>
                  <a:cubicBezTo>
                    <a:pt x="2938" y="489"/>
                    <a:pt x="2766" y="298"/>
                    <a:pt x="2506" y="143"/>
                  </a:cubicBezTo>
                  <a:cubicBezTo>
                    <a:pt x="2341" y="45"/>
                    <a:pt x="2154" y="0"/>
                    <a:pt x="196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61500" y="1848425"/>
              <a:ext cx="236050" cy="133525"/>
            </a:xfrm>
            <a:custGeom>
              <a:rect b="b" l="l" r="r" t="t"/>
              <a:pathLst>
                <a:path extrusionOk="0" h="5341" w="9442">
                  <a:moveTo>
                    <a:pt x="1298" y="1"/>
                  </a:moveTo>
                  <a:cubicBezTo>
                    <a:pt x="981" y="1"/>
                    <a:pt x="663" y="17"/>
                    <a:pt x="346" y="48"/>
                  </a:cubicBezTo>
                  <a:cubicBezTo>
                    <a:pt x="278" y="55"/>
                    <a:pt x="193" y="95"/>
                    <a:pt x="182" y="174"/>
                  </a:cubicBezTo>
                  <a:cubicBezTo>
                    <a:pt x="1" y="1480"/>
                    <a:pt x="1009" y="2592"/>
                    <a:pt x="1908" y="3407"/>
                  </a:cubicBezTo>
                  <a:cubicBezTo>
                    <a:pt x="3054" y="4447"/>
                    <a:pt x="4557" y="5124"/>
                    <a:pt x="6094" y="5308"/>
                  </a:cubicBezTo>
                  <a:cubicBezTo>
                    <a:pt x="6276" y="5330"/>
                    <a:pt x="6450" y="5340"/>
                    <a:pt x="6618" y="5340"/>
                  </a:cubicBezTo>
                  <a:cubicBezTo>
                    <a:pt x="7307" y="5340"/>
                    <a:pt x="7910" y="5167"/>
                    <a:pt x="8595" y="4893"/>
                  </a:cubicBezTo>
                  <a:cubicBezTo>
                    <a:pt x="8925" y="4760"/>
                    <a:pt x="9442" y="4440"/>
                    <a:pt x="9292" y="3995"/>
                  </a:cubicBezTo>
                  <a:cubicBezTo>
                    <a:pt x="8935" y="2933"/>
                    <a:pt x="7854" y="2223"/>
                    <a:pt x="6768" y="1893"/>
                  </a:cubicBezTo>
                  <a:cubicBezTo>
                    <a:pt x="6405" y="1593"/>
                    <a:pt x="6054" y="1281"/>
                    <a:pt x="5656" y="1021"/>
                  </a:cubicBezTo>
                  <a:cubicBezTo>
                    <a:pt x="5188" y="715"/>
                    <a:pt x="4555" y="553"/>
                    <a:pt x="4026" y="395"/>
                  </a:cubicBezTo>
                  <a:cubicBezTo>
                    <a:pt x="3139" y="134"/>
                    <a:pt x="2220" y="1"/>
                    <a:pt x="1298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345550" y="2422050"/>
              <a:ext cx="160300" cy="136225"/>
            </a:xfrm>
            <a:custGeom>
              <a:rect b="b" l="l" r="r" t="t"/>
              <a:pathLst>
                <a:path extrusionOk="0" h="5449" w="6412">
                  <a:moveTo>
                    <a:pt x="1553" y="0"/>
                  </a:moveTo>
                  <a:cubicBezTo>
                    <a:pt x="1413" y="0"/>
                    <a:pt x="1274" y="73"/>
                    <a:pt x="1151" y="257"/>
                  </a:cubicBezTo>
                  <a:cubicBezTo>
                    <a:pt x="973" y="521"/>
                    <a:pt x="861" y="825"/>
                    <a:pt x="798" y="1135"/>
                  </a:cubicBezTo>
                  <a:cubicBezTo>
                    <a:pt x="790" y="1134"/>
                    <a:pt x="783" y="1133"/>
                    <a:pt x="775" y="1133"/>
                  </a:cubicBezTo>
                  <a:cubicBezTo>
                    <a:pt x="733" y="1133"/>
                    <a:pt x="690" y="1158"/>
                    <a:pt x="685" y="1213"/>
                  </a:cubicBezTo>
                  <a:cubicBezTo>
                    <a:pt x="592" y="2127"/>
                    <a:pt x="0" y="3446"/>
                    <a:pt x="506" y="4327"/>
                  </a:cubicBezTo>
                  <a:cubicBezTo>
                    <a:pt x="1035" y="5246"/>
                    <a:pt x="2139" y="5306"/>
                    <a:pt x="3087" y="5376"/>
                  </a:cubicBezTo>
                  <a:cubicBezTo>
                    <a:pt x="3565" y="5410"/>
                    <a:pt x="4043" y="5449"/>
                    <a:pt x="4520" y="5449"/>
                  </a:cubicBezTo>
                  <a:cubicBezTo>
                    <a:pt x="4818" y="5449"/>
                    <a:pt x="5116" y="5434"/>
                    <a:pt x="5414" y="5393"/>
                  </a:cubicBezTo>
                  <a:cubicBezTo>
                    <a:pt x="5903" y="5325"/>
                    <a:pt x="6412" y="4890"/>
                    <a:pt x="5959" y="4406"/>
                  </a:cubicBezTo>
                  <a:cubicBezTo>
                    <a:pt x="5453" y="3866"/>
                    <a:pt x="4605" y="3701"/>
                    <a:pt x="3925" y="3501"/>
                  </a:cubicBezTo>
                  <a:cubicBezTo>
                    <a:pt x="3381" y="3342"/>
                    <a:pt x="2915" y="3042"/>
                    <a:pt x="2737" y="2482"/>
                  </a:cubicBezTo>
                  <a:cubicBezTo>
                    <a:pt x="2555" y="1902"/>
                    <a:pt x="2626" y="1230"/>
                    <a:pt x="2346" y="678"/>
                  </a:cubicBezTo>
                  <a:cubicBezTo>
                    <a:pt x="2195" y="382"/>
                    <a:pt x="1872" y="0"/>
                    <a:pt x="155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113525" y="1609675"/>
              <a:ext cx="487200" cy="872400"/>
            </a:xfrm>
            <a:custGeom>
              <a:rect b="b" l="l" r="r" t="t"/>
              <a:pathLst>
                <a:path extrusionOk="0" h="34896" w="19488">
                  <a:moveTo>
                    <a:pt x="3700" y="0"/>
                  </a:moveTo>
                  <a:cubicBezTo>
                    <a:pt x="3537" y="0"/>
                    <a:pt x="3446" y="113"/>
                    <a:pt x="3451" y="371"/>
                  </a:cubicBezTo>
                  <a:cubicBezTo>
                    <a:pt x="3452" y="549"/>
                    <a:pt x="398" y="3224"/>
                    <a:pt x="199" y="6410"/>
                  </a:cubicBezTo>
                  <a:cubicBezTo>
                    <a:pt x="1" y="9594"/>
                    <a:pt x="7332" y="12447"/>
                    <a:pt x="9552" y="14097"/>
                  </a:cubicBezTo>
                  <a:cubicBezTo>
                    <a:pt x="11109" y="15254"/>
                    <a:pt x="13099" y="16533"/>
                    <a:pt x="14596" y="17754"/>
                  </a:cubicBezTo>
                  <a:cubicBezTo>
                    <a:pt x="16033" y="18928"/>
                    <a:pt x="12547" y="24265"/>
                    <a:pt x="12057" y="25414"/>
                  </a:cubicBezTo>
                  <a:cubicBezTo>
                    <a:pt x="11284" y="27220"/>
                    <a:pt x="10588" y="29040"/>
                    <a:pt x="10116" y="30952"/>
                  </a:cubicBezTo>
                  <a:cubicBezTo>
                    <a:pt x="9813" y="32189"/>
                    <a:pt x="9222" y="33943"/>
                    <a:pt x="10019" y="34540"/>
                  </a:cubicBezTo>
                  <a:cubicBezTo>
                    <a:pt x="10243" y="34708"/>
                    <a:pt x="10725" y="34896"/>
                    <a:pt x="11179" y="34896"/>
                  </a:cubicBezTo>
                  <a:cubicBezTo>
                    <a:pt x="11455" y="34896"/>
                    <a:pt x="11720" y="34826"/>
                    <a:pt x="11910" y="34640"/>
                  </a:cubicBezTo>
                  <a:cubicBezTo>
                    <a:pt x="12586" y="33975"/>
                    <a:pt x="12722" y="32338"/>
                    <a:pt x="12900" y="31870"/>
                  </a:cubicBezTo>
                  <a:cubicBezTo>
                    <a:pt x="14448" y="27819"/>
                    <a:pt x="17095" y="24328"/>
                    <a:pt x="18538" y="20207"/>
                  </a:cubicBezTo>
                  <a:cubicBezTo>
                    <a:pt x="19110" y="18574"/>
                    <a:pt x="19488" y="16981"/>
                    <a:pt x="19189" y="15260"/>
                  </a:cubicBezTo>
                  <a:cubicBezTo>
                    <a:pt x="18895" y="13565"/>
                    <a:pt x="17114" y="11801"/>
                    <a:pt x="16099" y="10478"/>
                  </a:cubicBezTo>
                  <a:cubicBezTo>
                    <a:pt x="14483" y="8367"/>
                    <a:pt x="12510" y="6346"/>
                    <a:pt x="10033" y="5302"/>
                  </a:cubicBezTo>
                  <a:cubicBezTo>
                    <a:pt x="8980" y="4859"/>
                    <a:pt x="4771" y="0"/>
                    <a:pt x="3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414625" y="1769000"/>
              <a:ext cx="132050" cy="132750"/>
            </a:xfrm>
            <a:custGeom>
              <a:rect b="b" l="l" r="r" t="t"/>
              <a:pathLst>
                <a:path extrusionOk="0" h="5310" w="5282">
                  <a:moveTo>
                    <a:pt x="104" y="1"/>
                  </a:moveTo>
                  <a:cubicBezTo>
                    <a:pt x="48" y="1"/>
                    <a:pt x="1" y="69"/>
                    <a:pt x="50" y="122"/>
                  </a:cubicBezTo>
                  <a:cubicBezTo>
                    <a:pt x="908" y="1033"/>
                    <a:pt x="1836" y="1841"/>
                    <a:pt x="2651" y="2799"/>
                  </a:cubicBezTo>
                  <a:cubicBezTo>
                    <a:pt x="3366" y="3640"/>
                    <a:pt x="4111" y="4738"/>
                    <a:pt x="5081" y="5296"/>
                  </a:cubicBezTo>
                  <a:cubicBezTo>
                    <a:pt x="5097" y="5306"/>
                    <a:pt x="5114" y="5310"/>
                    <a:pt x="5131" y="5310"/>
                  </a:cubicBezTo>
                  <a:cubicBezTo>
                    <a:pt x="5209" y="5310"/>
                    <a:pt x="5281" y="5222"/>
                    <a:pt x="5231" y="5145"/>
                  </a:cubicBezTo>
                  <a:cubicBezTo>
                    <a:pt x="4598" y="4203"/>
                    <a:pt x="3661" y="3394"/>
                    <a:pt x="2908" y="2540"/>
                  </a:cubicBezTo>
                  <a:cubicBezTo>
                    <a:pt x="2062" y="1583"/>
                    <a:pt x="1105" y="858"/>
                    <a:pt x="152" y="20"/>
                  </a:cubicBezTo>
                  <a:cubicBezTo>
                    <a:pt x="137" y="6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474325" y="2051150"/>
              <a:ext cx="71500" cy="38250"/>
            </a:xfrm>
            <a:custGeom>
              <a:rect b="b" l="l" r="r" t="t"/>
              <a:pathLst>
                <a:path extrusionOk="0" h="1530" w="2860">
                  <a:moveTo>
                    <a:pt x="2562" y="1"/>
                  </a:moveTo>
                  <a:cubicBezTo>
                    <a:pt x="2560" y="1"/>
                    <a:pt x="2558" y="1"/>
                    <a:pt x="2557" y="1"/>
                  </a:cubicBezTo>
                  <a:cubicBezTo>
                    <a:pt x="2184" y="20"/>
                    <a:pt x="1828" y="146"/>
                    <a:pt x="1465" y="221"/>
                  </a:cubicBezTo>
                  <a:cubicBezTo>
                    <a:pt x="1012" y="313"/>
                    <a:pt x="546" y="351"/>
                    <a:pt x="85" y="382"/>
                  </a:cubicBezTo>
                  <a:cubicBezTo>
                    <a:pt x="81" y="382"/>
                    <a:pt x="79" y="386"/>
                    <a:pt x="73" y="388"/>
                  </a:cubicBezTo>
                  <a:cubicBezTo>
                    <a:pt x="65" y="389"/>
                    <a:pt x="59" y="395"/>
                    <a:pt x="50" y="399"/>
                  </a:cubicBezTo>
                  <a:cubicBezTo>
                    <a:pt x="37" y="405"/>
                    <a:pt x="25" y="408"/>
                    <a:pt x="19" y="419"/>
                  </a:cubicBezTo>
                  <a:cubicBezTo>
                    <a:pt x="11" y="429"/>
                    <a:pt x="6" y="443"/>
                    <a:pt x="6" y="456"/>
                  </a:cubicBezTo>
                  <a:cubicBezTo>
                    <a:pt x="5" y="462"/>
                    <a:pt x="0" y="465"/>
                    <a:pt x="0" y="471"/>
                  </a:cubicBezTo>
                  <a:cubicBezTo>
                    <a:pt x="2" y="480"/>
                    <a:pt x="5" y="491"/>
                    <a:pt x="11" y="501"/>
                  </a:cubicBezTo>
                  <a:cubicBezTo>
                    <a:pt x="13" y="511"/>
                    <a:pt x="17" y="522"/>
                    <a:pt x="25" y="532"/>
                  </a:cubicBezTo>
                  <a:cubicBezTo>
                    <a:pt x="501" y="985"/>
                    <a:pt x="1237" y="1529"/>
                    <a:pt x="1919" y="1529"/>
                  </a:cubicBezTo>
                  <a:cubicBezTo>
                    <a:pt x="2239" y="1529"/>
                    <a:pt x="2547" y="1410"/>
                    <a:pt x="2810" y="1105"/>
                  </a:cubicBezTo>
                  <a:cubicBezTo>
                    <a:pt x="2859" y="1051"/>
                    <a:pt x="2825" y="944"/>
                    <a:pt x="2753" y="944"/>
                  </a:cubicBezTo>
                  <a:cubicBezTo>
                    <a:pt x="2743" y="944"/>
                    <a:pt x="2733" y="946"/>
                    <a:pt x="2722" y="951"/>
                  </a:cubicBezTo>
                  <a:cubicBezTo>
                    <a:pt x="2410" y="1077"/>
                    <a:pt x="2140" y="1168"/>
                    <a:pt x="1846" y="1168"/>
                  </a:cubicBezTo>
                  <a:cubicBezTo>
                    <a:pt x="1702" y="1168"/>
                    <a:pt x="1552" y="1146"/>
                    <a:pt x="1389" y="1096"/>
                  </a:cubicBezTo>
                  <a:cubicBezTo>
                    <a:pt x="1040" y="986"/>
                    <a:pt x="727" y="774"/>
                    <a:pt x="416" y="573"/>
                  </a:cubicBezTo>
                  <a:lnTo>
                    <a:pt x="416" y="573"/>
                  </a:lnTo>
                  <a:cubicBezTo>
                    <a:pt x="522" y="577"/>
                    <a:pt x="631" y="579"/>
                    <a:pt x="740" y="579"/>
                  </a:cubicBezTo>
                  <a:cubicBezTo>
                    <a:pt x="1390" y="579"/>
                    <a:pt x="2085" y="504"/>
                    <a:pt x="2600" y="167"/>
                  </a:cubicBezTo>
                  <a:cubicBezTo>
                    <a:pt x="2670" y="123"/>
                    <a:pt x="2650" y="1"/>
                    <a:pt x="2562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1142475" y="1253475"/>
              <a:ext cx="372125" cy="531750"/>
            </a:xfrm>
            <a:custGeom>
              <a:rect b="b" l="l" r="r" t="t"/>
              <a:pathLst>
                <a:path extrusionOk="0" h="21270" w="14885">
                  <a:moveTo>
                    <a:pt x="10151" y="1"/>
                  </a:moveTo>
                  <a:cubicBezTo>
                    <a:pt x="10141" y="1"/>
                    <a:pt x="10134" y="5"/>
                    <a:pt x="10130" y="14"/>
                  </a:cubicBezTo>
                  <a:cubicBezTo>
                    <a:pt x="10100" y="13"/>
                    <a:pt x="10071" y="13"/>
                    <a:pt x="10041" y="13"/>
                  </a:cubicBezTo>
                  <a:cubicBezTo>
                    <a:pt x="6851" y="13"/>
                    <a:pt x="5124" y="5180"/>
                    <a:pt x="4122" y="7482"/>
                  </a:cubicBezTo>
                  <a:cubicBezTo>
                    <a:pt x="3213" y="9569"/>
                    <a:pt x="2383" y="11626"/>
                    <a:pt x="1032" y="13439"/>
                  </a:cubicBezTo>
                  <a:cubicBezTo>
                    <a:pt x="892" y="13774"/>
                    <a:pt x="771" y="14118"/>
                    <a:pt x="671" y="14469"/>
                  </a:cubicBezTo>
                  <a:cubicBezTo>
                    <a:pt x="1" y="16890"/>
                    <a:pt x="1249" y="19049"/>
                    <a:pt x="3490" y="20109"/>
                  </a:cubicBezTo>
                  <a:cubicBezTo>
                    <a:pt x="4832" y="20743"/>
                    <a:pt x="6503" y="21269"/>
                    <a:pt x="8084" y="21269"/>
                  </a:cubicBezTo>
                  <a:cubicBezTo>
                    <a:pt x="8538" y="21269"/>
                    <a:pt x="8985" y="21226"/>
                    <a:pt x="9414" y="21129"/>
                  </a:cubicBezTo>
                  <a:cubicBezTo>
                    <a:pt x="9787" y="21044"/>
                    <a:pt x="10143" y="20891"/>
                    <a:pt x="10461" y="20678"/>
                  </a:cubicBezTo>
                  <a:cubicBezTo>
                    <a:pt x="11279" y="18887"/>
                    <a:pt x="12155" y="17088"/>
                    <a:pt x="12617" y="15186"/>
                  </a:cubicBezTo>
                  <a:cubicBezTo>
                    <a:pt x="13140" y="13047"/>
                    <a:pt x="14742" y="10047"/>
                    <a:pt x="14819" y="7867"/>
                  </a:cubicBezTo>
                  <a:cubicBezTo>
                    <a:pt x="14884" y="5986"/>
                    <a:pt x="13678" y="555"/>
                    <a:pt x="10650" y="336"/>
                  </a:cubicBezTo>
                  <a:cubicBezTo>
                    <a:pt x="10534" y="326"/>
                    <a:pt x="10238" y="1"/>
                    <a:pt x="10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373375" y="1316675"/>
              <a:ext cx="407125" cy="345525"/>
            </a:xfrm>
            <a:custGeom>
              <a:rect b="b" l="l" r="r" t="t"/>
              <a:pathLst>
                <a:path extrusionOk="0" h="13821" w="16285">
                  <a:moveTo>
                    <a:pt x="2177" y="1"/>
                  </a:moveTo>
                  <a:cubicBezTo>
                    <a:pt x="1679" y="1"/>
                    <a:pt x="1132" y="299"/>
                    <a:pt x="794" y="630"/>
                  </a:cubicBezTo>
                  <a:cubicBezTo>
                    <a:pt x="338" y="1075"/>
                    <a:pt x="0" y="1927"/>
                    <a:pt x="319" y="2493"/>
                  </a:cubicBezTo>
                  <a:cubicBezTo>
                    <a:pt x="321" y="2503"/>
                    <a:pt x="321" y="2510"/>
                    <a:pt x="322" y="2520"/>
                  </a:cubicBezTo>
                  <a:cubicBezTo>
                    <a:pt x="686" y="4900"/>
                    <a:pt x="1748" y="7402"/>
                    <a:pt x="2803" y="9559"/>
                  </a:cubicBezTo>
                  <a:cubicBezTo>
                    <a:pt x="3700" y="11399"/>
                    <a:pt x="4917" y="13073"/>
                    <a:pt x="6963" y="13623"/>
                  </a:cubicBezTo>
                  <a:cubicBezTo>
                    <a:pt x="7481" y="13763"/>
                    <a:pt x="8059" y="13821"/>
                    <a:pt x="8665" y="13821"/>
                  </a:cubicBezTo>
                  <a:cubicBezTo>
                    <a:pt x="10392" y="13821"/>
                    <a:pt x="12346" y="13353"/>
                    <a:pt x="13793" y="13002"/>
                  </a:cubicBezTo>
                  <a:cubicBezTo>
                    <a:pt x="14720" y="12777"/>
                    <a:pt x="16285" y="11933"/>
                    <a:pt x="15184" y="10833"/>
                  </a:cubicBezTo>
                  <a:cubicBezTo>
                    <a:pt x="14759" y="10408"/>
                    <a:pt x="14209" y="10312"/>
                    <a:pt x="13646" y="10312"/>
                  </a:cubicBezTo>
                  <a:cubicBezTo>
                    <a:pt x="13450" y="10312"/>
                    <a:pt x="13252" y="10324"/>
                    <a:pt x="13057" y="10337"/>
                  </a:cubicBezTo>
                  <a:cubicBezTo>
                    <a:pt x="12524" y="10373"/>
                    <a:pt x="11967" y="10408"/>
                    <a:pt x="11407" y="10408"/>
                  </a:cubicBezTo>
                  <a:cubicBezTo>
                    <a:pt x="10270" y="10408"/>
                    <a:pt x="9124" y="10264"/>
                    <a:pt x="8161" y="9698"/>
                  </a:cubicBezTo>
                  <a:cubicBezTo>
                    <a:pt x="5911" y="8375"/>
                    <a:pt x="4637" y="4598"/>
                    <a:pt x="3995" y="2274"/>
                  </a:cubicBezTo>
                  <a:cubicBezTo>
                    <a:pt x="3808" y="1598"/>
                    <a:pt x="3502" y="480"/>
                    <a:pt x="2806" y="212"/>
                  </a:cubicBezTo>
                  <a:cubicBezTo>
                    <a:pt x="2622" y="63"/>
                    <a:pt x="2405" y="1"/>
                    <a:pt x="2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1345650" y="1356325"/>
              <a:ext cx="112325" cy="231600"/>
            </a:xfrm>
            <a:custGeom>
              <a:rect b="b" l="l" r="r" t="t"/>
              <a:pathLst>
                <a:path extrusionOk="0" h="9264" w="4493">
                  <a:moveTo>
                    <a:pt x="1152" y="0"/>
                  </a:moveTo>
                  <a:cubicBezTo>
                    <a:pt x="1124" y="0"/>
                    <a:pt x="1097" y="27"/>
                    <a:pt x="1103" y="61"/>
                  </a:cubicBezTo>
                  <a:cubicBezTo>
                    <a:pt x="1222" y="810"/>
                    <a:pt x="1632" y="1493"/>
                    <a:pt x="1835" y="2225"/>
                  </a:cubicBezTo>
                  <a:cubicBezTo>
                    <a:pt x="2078" y="3110"/>
                    <a:pt x="2130" y="4039"/>
                    <a:pt x="2337" y="4933"/>
                  </a:cubicBezTo>
                  <a:cubicBezTo>
                    <a:pt x="2344" y="4958"/>
                    <a:pt x="2351" y="4984"/>
                    <a:pt x="2359" y="5010"/>
                  </a:cubicBezTo>
                  <a:cubicBezTo>
                    <a:pt x="2231" y="4837"/>
                    <a:pt x="2101" y="4670"/>
                    <a:pt x="1989" y="4500"/>
                  </a:cubicBezTo>
                  <a:cubicBezTo>
                    <a:pt x="1516" y="3785"/>
                    <a:pt x="955" y="2898"/>
                    <a:pt x="141" y="2548"/>
                  </a:cubicBezTo>
                  <a:cubicBezTo>
                    <a:pt x="129" y="2543"/>
                    <a:pt x="117" y="2540"/>
                    <a:pt x="105" y="2540"/>
                  </a:cubicBezTo>
                  <a:cubicBezTo>
                    <a:pt x="43" y="2540"/>
                    <a:pt x="0" y="2610"/>
                    <a:pt x="49" y="2667"/>
                  </a:cubicBezTo>
                  <a:cubicBezTo>
                    <a:pt x="564" y="3277"/>
                    <a:pt x="1137" y="3787"/>
                    <a:pt x="1607" y="4443"/>
                  </a:cubicBezTo>
                  <a:cubicBezTo>
                    <a:pt x="1867" y="4804"/>
                    <a:pt x="2280" y="5234"/>
                    <a:pt x="2568" y="5691"/>
                  </a:cubicBezTo>
                  <a:cubicBezTo>
                    <a:pt x="2657" y="5944"/>
                    <a:pt x="2760" y="6198"/>
                    <a:pt x="2872" y="6448"/>
                  </a:cubicBezTo>
                  <a:cubicBezTo>
                    <a:pt x="2883" y="6499"/>
                    <a:pt x="2889" y="6552"/>
                    <a:pt x="2893" y="6603"/>
                  </a:cubicBezTo>
                  <a:cubicBezTo>
                    <a:pt x="2893" y="6641"/>
                    <a:pt x="2917" y="6657"/>
                    <a:pt x="2944" y="6657"/>
                  </a:cubicBezTo>
                  <a:cubicBezTo>
                    <a:pt x="2952" y="6657"/>
                    <a:pt x="2959" y="6656"/>
                    <a:pt x="2967" y="6654"/>
                  </a:cubicBezTo>
                  <a:cubicBezTo>
                    <a:pt x="3380" y="7535"/>
                    <a:pt x="3887" y="8392"/>
                    <a:pt x="4295" y="9216"/>
                  </a:cubicBezTo>
                  <a:cubicBezTo>
                    <a:pt x="4311" y="9249"/>
                    <a:pt x="4340" y="9263"/>
                    <a:pt x="4370" y="9263"/>
                  </a:cubicBezTo>
                  <a:cubicBezTo>
                    <a:pt x="4430" y="9263"/>
                    <a:pt x="4492" y="9210"/>
                    <a:pt x="4470" y="9142"/>
                  </a:cubicBezTo>
                  <a:cubicBezTo>
                    <a:pt x="3949" y="7573"/>
                    <a:pt x="2931" y="6195"/>
                    <a:pt x="2555" y="4571"/>
                  </a:cubicBezTo>
                  <a:cubicBezTo>
                    <a:pt x="2368" y="3770"/>
                    <a:pt x="2308" y="2947"/>
                    <a:pt x="2116" y="2148"/>
                  </a:cubicBezTo>
                  <a:cubicBezTo>
                    <a:pt x="1943" y="1415"/>
                    <a:pt x="1575" y="668"/>
                    <a:pt x="1191" y="24"/>
                  </a:cubicBezTo>
                  <a:cubicBezTo>
                    <a:pt x="1181" y="7"/>
                    <a:pt x="1166" y="0"/>
                    <a:pt x="1152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1729350" y="1535950"/>
              <a:ext cx="133200" cy="92575"/>
            </a:xfrm>
            <a:custGeom>
              <a:rect b="b" l="l" r="r" t="t"/>
              <a:pathLst>
                <a:path extrusionOk="0" h="3703" w="5328">
                  <a:moveTo>
                    <a:pt x="3049" y="0"/>
                  </a:moveTo>
                  <a:cubicBezTo>
                    <a:pt x="1903" y="0"/>
                    <a:pt x="630" y="759"/>
                    <a:pt x="153" y="1741"/>
                  </a:cubicBezTo>
                  <a:cubicBezTo>
                    <a:pt x="131" y="1781"/>
                    <a:pt x="142" y="1830"/>
                    <a:pt x="178" y="1860"/>
                  </a:cubicBezTo>
                  <a:cubicBezTo>
                    <a:pt x="1" y="2528"/>
                    <a:pt x="683" y="3495"/>
                    <a:pt x="1349" y="3495"/>
                  </a:cubicBezTo>
                  <a:cubicBezTo>
                    <a:pt x="1563" y="3495"/>
                    <a:pt x="1776" y="3395"/>
                    <a:pt x="1958" y="3153"/>
                  </a:cubicBezTo>
                  <a:cubicBezTo>
                    <a:pt x="2210" y="2816"/>
                    <a:pt x="2378" y="2430"/>
                    <a:pt x="2598" y="2075"/>
                  </a:cubicBezTo>
                  <a:cubicBezTo>
                    <a:pt x="2711" y="1890"/>
                    <a:pt x="2803" y="1816"/>
                    <a:pt x="2881" y="1816"/>
                  </a:cubicBezTo>
                  <a:cubicBezTo>
                    <a:pt x="3006" y="1816"/>
                    <a:pt x="3093" y="2011"/>
                    <a:pt x="3165" y="2245"/>
                  </a:cubicBezTo>
                  <a:cubicBezTo>
                    <a:pt x="3301" y="2679"/>
                    <a:pt x="3397" y="3300"/>
                    <a:pt x="3807" y="3575"/>
                  </a:cubicBezTo>
                  <a:cubicBezTo>
                    <a:pt x="3936" y="3660"/>
                    <a:pt x="4099" y="3703"/>
                    <a:pt x="4264" y="3703"/>
                  </a:cubicBezTo>
                  <a:cubicBezTo>
                    <a:pt x="4539" y="3703"/>
                    <a:pt x="4820" y="3585"/>
                    <a:pt x="4959" y="3351"/>
                  </a:cubicBezTo>
                  <a:cubicBezTo>
                    <a:pt x="5327" y="2726"/>
                    <a:pt x="5193" y="1863"/>
                    <a:pt x="4922" y="1227"/>
                  </a:cubicBezTo>
                  <a:cubicBezTo>
                    <a:pt x="4552" y="353"/>
                    <a:pt x="3830" y="0"/>
                    <a:pt x="3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1189375" y="1753425"/>
              <a:ext cx="156575" cy="96350"/>
            </a:xfrm>
            <a:custGeom>
              <a:rect b="b" l="l" r="r" t="t"/>
              <a:pathLst>
                <a:path extrusionOk="0" h="3854" w="6263">
                  <a:moveTo>
                    <a:pt x="164" y="0"/>
                  </a:moveTo>
                  <a:cubicBezTo>
                    <a:pt x="85" y="0"/>
                    <a:pt x="1" y="91"/>
                    <a:pt x="44" y="191"/>
                  </a:cubicBezTo>
                  <a:cubicBezTo>
                    <a:pt x="655" y="1591"/>
                    <a:pt x="1374" y="3259"/>
                    <a:pt x="2950" y="3754"/>
                  </a:cubicBezTo>
                  <a:cubicBezTo>
                    <a:pt x="3164" y="3821"/>
                    <a:pt x="3389" y="3853"/>
                    <a:pt x="3617" y="3853"/>
                  </a:cubicBezTo>
                  <a:cubicBezTo>
                    <a:pt x="4785" y="3853"/>
                    <a:pt x="6034" y="3024"/>
                    <a:pt x="6247" y="1887"/>
                  </a:cubicBezTo>
                  <a:cubicBezTo>
                    <a:pt x="6263" y="1805"/>
                    <a:pt x="6190" y="1718"/>
                    <a:pt x="6115" y="1718"/>
                  </a:cubicBezTo>
                  <a:cubicBezTo>
                    <a:pt x="6086" y="1718"/>
                    <a:pt x="6056" y="1731"/>
                    <a:pt x="6030" y="1762"/>
                  </a:cubicBezTo>
                  <a:cubicBezTo>
                    <a:pt x="5343" y="2596"/>
                    <a:pt x="4567" y="3397"/>
                    <a:pt x="3556" y="3397"/>
                  </a:cubicBezTo>
                  <a:cubicBezTo>
                    <a:pt x="3232" y="3397"/>
                    <a:pt x="2884" y="3315"/>
                    <a:pt x="2508" y="3126"/>
                  </a:cubicBezTo>
                  <a:cubicBezTo>
                    <a:pt x="1399" y="2569"/>
                    <a:pt x="756" y="1131"/>
                    <a:pt x="258" y="66"/>
                  </a:cubicBezTo>
                  <a:cubicBezTo>
                    <a:pt x="236" y="20"/>
                    <a:pt x="201" y="0"/>
                    <a:pt x="164" y="0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1173525" y="2340475"/>
              <a:ext cx="158275" cy="134500"/>
            </a:xfrm>
            <a:custGeom>
              <a:rect b="b" l="l" r="r" t="t"/>
              <a:pathLst>
                <a:path extrusionOk="0" h="5380" w="6331">
                  <a:moveTo>
                    <a:pt x="1534" y="0"/>
                  </a:moveTo>
                  <a:cubicBezTo>
                    <a:pt x="1396" y="0"/>
                    <a:pt x="1259" y="72"/>
                    <a:pt x="1136" y="254"/>
                  </a:cubicBezTo>
                  <a:cubicBezTo>
                    <a:pt x="963" y="515"/>
                    <a:pt x="850" y="814"/>
                    <a:pt x="788" y="1123"/>
                  </a:cubicBezTo>
                  <a:cubicBezTo>
                    <a:pt x="779" y="1120"/>
                    <a:pt x="770" y="1119"/>
                    <a:pt x="762" y="1119"/>
                  </a:cubicBezTo>
                  <a:cubicBezTo>
                    <a:pt x="719" y="1119"/>
                    <a:pt x="681" y="1152"/>
                    <a:pt x="678" y="1199"/>
                  </a:cubicBezTo>
                  <a:cubicBezTo>
                    <a:pt x="587" y="2100"/>
                    <a:pt x="1" y="3402"/>
                    <a:pt x="502" y="4272"/>
                  </a:cubicBezTo>
                  <a:cubicBezTo>
                    <a:pt x="1021" y="5179"/>
                    <a:pt x="2112" y="5238"/>
                    <a:pt x="3047" y="5306"/>
                  </a:cubicBezTo>
                  <a:cubicBezTo>
                    <a:pt x="3522" y="5341"/>
                    <a:pt x="3996" y="5380"/>
                    <a:pt x="4470" y="5380"/>
                  </a:cubicBezTo>
                  <a:cubicBezTo>
                    <a:pt x="4762" y="5380"/>
                    <a:pt x="5054" y="5365"/>
                    <a:pt x="5345" y="5325"/>
                  </a:cubicBezTo>
                  <a:cubicBezTo>
                    <a:pt x="5828" y="5257"/>
                    <a:pt x="6330" y="4828"/>
                    <a:pt x="5882" y="4350"/>
                  </a:cubicBezTo>
                  <a:cubicBezTo>
                    <a:pt x="5384" y="3817"/>
                    <a:pt x="4546" y="3655"/>
                    <a:pt x="3875" y="3458"/>
                  </a:cubicBezTo>
                  <a:cubicBezTo>
                    <a:pt x="3338" y="3300"/>
                    <a:pt x="2877" y="3005"/>
                    <a:pt x="2702" y="2451"/>
                  </a:cubicBezTo>
                  <a:cubicBezTo>
                    <a:pt x="2522" y="1878"/>
                    <a:pt x="2593" y="1216"/>
                    <a:pt x="2316" y="670"/>
                  </a:cubicBezTo>
                  <a:cubicBezTo>
                    <a:pt x="2167" y="377"/>
                    <a:pt x="1849" y="0"/>
                    <a:pt x="1534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77075" y="1850450"/>
              <a:ext cx="412975" cy="552375"/>
            </a:xfrm>
            <a:custGeom>
              <a:rect b="b" l="l" r="r" t="t"/>
              <a:pathLst>
                <a:path extrusionOk="0" h="22095" w="16519">
                  <a:moveTo>
                    <a:pt x="3805" y="0"/>
                  </a:moveTo>
                  <a:cubicBezTo>
                    <a:pt x="3110" y="0"/>
                    <a:pt x="2424" y="51"/>
                    <a:pt x="1862" y="243"/>
                  </a:cubicBezTo>
                  <a:cubicBezTo>
                    <a:pt x="277" y="601"/>
                    <a:pt x="0" y="2453"/>
                    <a:pt x="723" y="3843"/>
                  </a:cubicBezTo>
                  <a:cubicBezTo>
                    <a:pt x="1952" y="6207"/>
                    <a:pt x="4749" y="6717"/>
                    <a:pt x="7201" y="6717"/>
                  </a:cubicBezTo>
                  <a:cubicBezTo>
                    <a:pt x="7413" y="6717"/>
                    <a:pt x="7623" y="6714"/>
                    <a:pt x="7829" y="6707"/>
                  </a:cubicBezTo>
                  <a:cubicBezTo>
                    <a:pt x="8460" y="6685"/>
                    <a:pt x="9060" y="6565"/>
                    <a:pt x="9678" y="6446"/>
                  </a:cubicBezTo>
                  <a:cubicBezTo>
                    <a:pt x="9845" y="6413"/>
                    <a:pt x="9998" y="6398"/>
                    <a:pt x="10138" y="6398"/>
                  </a:cubicBezTo>
                  <a:cubicBezTo>
                    <a:pt x="11672" y="6398"/>
                    <a:pt x="11664" y="8219"/>
                    <a:pt x="11800" y="9450"/>
                  </a:cubicBezTo>
                  <a:cubicBezTo>
                    <a:pt x="12041" y="11629"/>
                    <a:pt x="12233" y="13805"/>
                    <a:pt x="12253" y="15998"/>
                  </a:cubicBezTo>
                  <a:cubicBezTo>
                    <a:pt x="12262" y="16887"/>
                    <a:pt x="11438" y="22094"/>
                    <a:pt x="13271" y="22094"/>
                  </a:cubicBezTo>
                  <a:cubicBezTo>
                    <a:pt x="13328" y="22094"/>
                    <a:pt x="13389" y="22089"/>
                    <a:pt x="13452" y="22079"/>
                  </a:cubicBezTo>
                  <a:cubicBezTo>
                    <a:pt x="14517" y="21899"/>
                    <a:pt x="14939" y="21389"/>
                    <a:pt x="15092" y="20333"/>
                  </a:cubicBezTo>
                  <a:cubicBezTo>
                    <a:pt x="15352" y="18550"/>
                    <a:pt x="15702" y="16762"/>
                    <a:pt x="15833" y="14962"/>
                  </a:cubicBezTo>
                  <a:cubicBezTo>
                    <a:pt x="16076" y="11660"/>
                    <a:pt x="16518" y="8174"/>
                    <a:pt x="16382" y="4857"/>
                  </a:cubicBezTo>
                  <a:cubicBezTo>
                    <a:pt x="16262" y="1921"/>
                    <a:pt x="14420" y="1342"/>
                    <a:pt x="11805" y="790"/>
                  </a:cubicBezTo>
                  <a:cubicBezTo>
                    <a:pt x="10024" y="414"/>
                    <a:pt x="8258" y="61"/>
                    <a:pt x="6437" y="61"/>
                  </a:cubicBezTo>
                  <a:cubicBezTo>
                    <a:pt x="6351" y="61"/>
                    <a:pt x="6265" y="62"/>
                    <a:pt x="6179" y="63"/>
                  </a:cubicBezTo>
                  <a:cubicBezTo>
                    <a:pt x="6127" y="64"/>
                    <a:pt x="6074" y="65"/>
                    <a:pt x="6020" y="65"/>
                  </a:cubicBezTo>
                  <a:cubicBezTo>
                    <a:pt x="5382" y="65"/>
                    <a:pt x="4588" y="0"/>
                    <a:pt x="3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164300" y="1967175"/>
              <a:ext cx="67900" cy="36225"/>
            </a:xfrm>
            <a:custGeom>
              <a:rect b="b" l="l" r="r" t="t"/>
              <a:pathLst>
                <a:path extrusionOk="0" h="1449" w="2716">
                  <a:moveTo>
                    <a:pt x="2543" y="0"/>
                  </a:moveTo>
                  <a:cubicBezTo>
                    <a:pt x="1606" y="0"/>
                    <a:pt x="618" y="576"/>
                    <a:pt x="51" y="1280"/>
                  </a:cubicBezTo>
                  <a:cubicBezTo>
                    <a:pt x="0" y="1322"/>
                    <a:pt x="16" y="1378"/>
                    <a:pt x="54" y="1412"/>
                  </a:cubicBezTo>
                  <a:cubicBezTo>
                    <a:pt x="73" y="1434"/>
                    <a:pt x="99" y="1448"/>
                    <a:pt x="125" y="1448"/>
                  </a:cubicBezTo>
                  <a:cubicBezTo>
                    <a:pt x="146" y="1448"/>
                    <a:pt x="168" y="1439"/>
                    <a:pt x="186" y="1416"/>
                  </a:cubicBezTo>
                  <a:cubicBezTo>
                    <a:pt x="413" y="1234"/>
                    <a:pt x="636" y="1045"/>
                    <a:pt x="889" y="900"/>
                  </a:cubicBezTo>
                  <a:cubicBezTo>
                    <a:pt x="1443" y="581"/>
                    <a:pt x="2097" y="481"/>
                    <a:pt x="2643" y="159"/>
                  </a:cubicBezTo>
                  <a:cubicBezTo>
                    <a:pt x="2716" y="116"/>
                    <a:pt x="2682" y="3"/>
                    <a:pt x="2601" y="1"/>
                  </a:cubicBezTo>
                  <a:cubicBezTo>
                    <a:pt x="2582" y="1"/>
                    <a:pt x="2562" y="0"/>
                    <a:pt x="254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164225" y="1999250"/>
              <a:ext cx="75200" cy="15200"/>
            </a:xfrm>
            <a:custGeom>
              <a:rect b="b" l="l" r="r" t="t"/>
              <a:pathLst>
                <a:path extrusionOk="0" h="608" w="3008">
                  <a:moveTo>
                    <a:pt x="1962" y="1"/>
                  </a:moveTo>
                  <a:cubicBezTo>
                    <a:pt x="1318" y="1"/>
                    <a:pt x="654" y="139"/>
                    <a:pt x="107" y="391"/>
                  </a:cubicBezTo>
                  <a:cubicBezTo>
                    <a:pt x="0" y="440"/>
                    <a:pt x="59" y="607"/>
                    <a:pt x="162" y="607"/>
                  </a:cubicBezTo>
                  <a:cubicBezTo>
                    <a:pt x="172" y="607"/>
                    <a:pt x="183" y="606"/>
                    <a:pt x="195" y="602"/>
                  </a:cubicBezTo>
                  <a:cubicBezTo>
                    <a:pt x="1098" y="288"/>
                    <a:pt x="2012" y="520"/>
                    <a:pt x="2911" y="306"/>
                  </a:cubicBezTo>
                  <a:cubicBezTo>
                    <a:pt x="3008" y="283"/>
                    <a:pt x="3006" y="136"/>
                    <a:pt x="2911" y="112"/>
                  </a:cubicBezTo>
                  <a:cubicBezTo>
                    <a:pt x="2611" y="36"/>
                    <a:pt x="2289" y="1"/>
                    <a:pt x="1962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928950" y="1315200"/>
              <a:ext cx="102175" cy="151575"/>
            </a:xfrm>
            <a:custGeom>
              <a:rect b="b" l="l" r="r" t="t"/>
              <a:pathLst>
                <a:path extrusionOk="0" h="6063" w="4087">
                  <a:moveTo>
                    <a:pt x="2077" y="0"/>
                  </a:moveTo>
                  <a:cubicBezTo>
                    <a:pt x="1651" y="0"/>
                    <a:pt x="1254" y="194"/>
                    <a:pt x="1068" y="581"/>
                  </a:cubicBezTo>
                  <a:cubicBezTo>
                    <a:pt x="980" y="582"/>
                    <a:pt x="909" y="652"/>
                    <a:pt x="906" y="740"/>
                  </a:cubicBezTo>
                  <a:cubicBezTo>
                    <a:pt x="828" y="1917"/>
                    <a:pt x="304" y="3012"/>
                    <a:pt x="117" y="4170"/>
                  </a:cubicBezTo>
                  <a:cubicBezTo>
                    <a:pt x="35" y="4680"/>
                    <a:pt x="1" y="5466"/>
                    <a:pt x="491" y="5809"/>
                  </a:cubicBezTo>
                  <a:cubicBezTo>
                    <a:pt x="743" y="5987"/>
                    <a:pt x="999" y="6063"/>
                    <a:pt x="1250" y="6063"/>
                  </a:cubicBezTo>
                  <a:cubicBezTo>
                    <a:pt x="2175" y="6063"/>
                    <a:pt x="3026" y="5027"/>
                    <a:pt x="3326" y="4230"/>
                  </a:cubicBezTo>
                  <a:cubicBezTo>
                    <a:pt x="3748" y="3103"/>
                    <a:pt x="4087" y="1273"/>
                    <a:pt x="3066" y="376"/>
                  </a:cubicBezTo>
                  <a:cubicBezTo>
                    <a:pt x="2781" y="126"/>
                    <a:pt x="2419" y="0"/>
                    <a:pt x="2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918525" y="1144275"/>
              <a:ext cx="187750" cy="229075"/>
            </a:xfrm>
            <a:custGeom>
              <a:rect b="b" l="l" r="r" t="t"/>
              <a:pathLst>
                <a:path extrusionOk="0" h="9163" w="7510">
                  <a:moveTo>
                    <a:pt x="4951" y="1"/>
                  </a:moveTo>
                  <a:cubicBezTo>
                    <a:pt x="4294" y="1"/>
                    <a:pt x="3471" y="314"/>
                    <a:pt x="2569" y="655"/>
                  </a:cubicBezTo>
                  <a:cubicBezTo>
                    <a:pt x="164" y="1564"/>
                    <a:pt x="0" y="5365"/>
                    <a:pt x="1179" y="7252"/>
                  </a:cubicBezTo>
                  <a:cubicBezTo>
                    <a:pt x="1870" y="8357"/>
                    <a:pt x="3205" y="9162"/>
                    <a:pt x="4441" y="9162"/>
                  </a:cubicBezTo>
                  <a:cubicBezTo>
                    <a:pt x="5248" y="9162"/>
                    <a:pt x="6012" y="8820"/>
                    <a:pt x="6529" y="7994"/>
                  </a:cubicBezTo>
                  <a:cubicBezTo>
                    <a:pt x="7417" y="6581"/>
                    <a:pt x="7510" y="1979"/>
                    <a:pt x="6140" y="700"/>
                  </a:cubicBezTo>
                  <a:cubicBezTo>
                    <a:pt x="5870" y="189"/>
                    <a:pt x="5460" y="1"/>
                    <a:pt x="4951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889025" y="2525450"/>
              <a:ext cx="158225" cy="134525"/>
            </a:xfrm>
            <a:custGeom>
              <a:rect b="b" l="l" r="r" t="t"/>
              <a:pathLst>
                <a:path extrusionOk="0" h="5381" w="6329">
                  <a:moveTo>
                    <a:pt x="1532" y="1"/>
                  </a:moveTo>
                  <a:cubicBezTo>
                    <a:pt x="1395" y="1"/>
                    <a:pt x="1258" y="73"/>
                    <a:pt x="1135" y="255"/>
                  </a:cubicBezTo>
                  <a:cubicBezTo>
                    <a:pt x="961" y="516"/>
                    <a:pt x="849" y="813"/>
                    <a:pt x="787" y="1122"/>
                  </a:cubicBezTo>
                  <a:cubicBezTo>
                    <a:pt x="779" y="1119"/>
                    <a:pt x="770" y="1118"/>
                    <a:pt x="761" y="1118"/>
                  </a:cubicBezTo>
                  <a:cubicBezTo>
                    <a:pt x="718" y="1118"/>
                    <a:pt x="680" y="1152"/>
                    <a:pt x="676" y="1198"/>
                  </a:cubicBezTo>
                  <a:cubicBezTo>
                    <a:pt x="585" y="2101"/>
                    <a:pt x="0" y="3402"/>
                    <a:pt x="500" y="4272"/>
                  </a:cubicBezTo>
                  <a:cubicBezTo>
                    <a:pt x="1021" y="5179"/>
                    <a:pt x="2111" y="5239"/>
                    <a:pt x="3047" y="5307"/>
                  </a:cubicBezTo>
                  <a:cubicBezTo>
                    <a:pt x="3518" y="5341"/>
                    <a:pt x="3990" y="5380"/>
                    <a:pt x="4462" y="5380"/>
                  </a:cubicBezTo>
                  <a:cubicBezTo>
                    <a:pt x="4756" y="5380"/>
                    <a:pt x="5051" y="5365"/>
                    <a:pt x="5345" y="5324"/>
                  </a:cubicBezTo>
                  <a:cubicBezTo>
                    <a:pt x="5827" y="5257"/>
                    <a:pt x="6328" y="4828"/>
                    <a:pt x="5882" y="4350"/>
                  </a:cubicBezTo>
                  <a:cubicBezTo>
                    <a:pt x="5384" y="3816"/>
                    <a:pt x="4545" y="3654"/>
                    <a:pt x="3873" y="3457"/>
                  </a:cubicBezTo>
                  <a:cubicBezTo>
                    <a:pt x="3336" y="3300"/>
                    <a:pt x="2877" y="3004"/>
                    <a:pt x="2702" y="2451"/>
                  </a:cubicBezTo>
                  <a:cubicBezTo>
                    <a:pt x="2521" y="1878"/>
                    <a:pt x="2592" y="1215"/>
                    <a:pt x="2315" y="669"/>
                  </a:cubicBezTo>
                  <a:cubicBezTo>
                    <a:pt x="2166" y="377"/>
                    <a:pt x="1848" y="1"/>
                    <a:pt x="1532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790050" y="1802500"/>
              <a:ext cx="350875" cy="792675"/>
            </a:xfrm>
            <a:custGeom>
              <a:rect b="b" l="l" r="r" t="t"/>
              <a:pathLst>
                <a:path extrusionOk="0" h="31707" w="14035">
                  <a:moveTo>
                    <a:pt x="2155" y="1"/>
                  </a:moveTo>
                  <a:cubicBezTo>
                    <a:pt x="2103" y="1"/>
                    <a:pt x="2052" y="9"/>
                    <a:pt x="2001" y="25"/>
                  </a:cubicBezTo>
                  <a:cubicBezTo>
                    <a:pt x="856" y="396"/>
                    <a:pt x="0" y="4075"/>
                    <a:pt x="37" y="5002"/>
                  </a:cubicBezTo>
                  <a:cubicBezTo>
                    <a:pt x="82" y="6198"/>
                    <a:pt x="226" y="6602"/>
                    <a:pt x="823" y="7621"/>
                  </a:cubicBezTo>
                  <a:cubicBezTo>
                    <a:pt x="1364" y="8548"/>
                    <a:pt x="3502" y="9969"/>
                    <a:pt x="4225" y="10757"/>
                  </a:cubicBezTo>
                  <a:cubicBezTo>
                    <a:pt x="5520" y="12168"/>
                    <a:pt x="7091" y="13372"/>
                    <a:pt x="8568" y="14580"/>
                  </a:cubicBezTo>
                  <a:cubicBezTo>
                    <a:pt x="9986" y="15740"/>
                    <a:pt x="7184" y="20795"/>
                    <a:pt x="6698" y="21929"/>
                  </a:cubicBezTo>
                  <a:cubicBezTo>
                    <a:pt x="5934" y="23712"/>
                    <a:pt x="5248" y="25509"/>
                    <a:pt x="4782" y="27396"/>
                  </a:cubicBezTo>
                  <a:cubicBezTo>
                    <a:pt x="4482" y="28617"/>
                    <a:pt x="4100" y="29921"/>
                    <a:pt x="4895" y="31042"/>
                  </a:cubicBezTo>
                  <a:cubicBezTo>
                    <a:pt x="5230" y="31515"/>
                    <a:pt x="5526" y="31706"/>
                    <a:pt x="5788" y="31706"/>
                  </a:cubicBezTo>
                  <a:cubicBezTo>
                    <a:pt x="6783" y="31706"/>
                    <a:pt x="7285" y="28946"/>
                    <a:pt x="7530" y="28304"/>
                  </a:cubicBezTo>
                  <a:cubicBezTo>
                    <a:pt x="9058" y="24303"/>
                    <a:pt x="11672" y="20859"/>
                    <a:pt x="13097" y="16790"/>
                  </a:cubicBezTo>
                  <a:cubicBezTo>
                    <a:pt x="13662" y="15177"/>
                    <a:pt x="14035" y="13606"/>
                    <a:pt x="13741" y="11905"/>
                  </a:cubicBezTo>
                  <a:cubicBezTo>
                    <a:pt x="13450" y="10233"/>
                    <a:pt x="11690" y="8490"/>
                    <a:pt x="10690" y="7185"/>
                  </a:cubicBezTo>
                  <a:cubicBezTo>
                    <a:pt x="9094" y="5100"/>
                    <a:pt x="7145" y="3106"/>
                    <a:pt x="4702" y="2076"/>
                  </a:cubicBezTo>
                  <a:cubicBezTo>
                    <a:pt x="3996" y="1780"/>
                    <a:pt x="2952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957225" y="1880850"/>
              <a:ext cx="130350" cy="131000"/>
            </a:xfrm>
            <a:custGeom>
              <a:rect b="b" l="l" r="r" t="t"/>
              <a:pathLst>
                <a:path extrusionOk="0" h="5240" w="5214">
                  <a:moveTo>
                    <a:pt x="101" y="1"/>
                  </a:moveTo>
                  <a:cubicBezTo>
                    <a:pt x="46" y="1"/>
                    <a:pt x="0" y="67"/>
                    <a:pt x="48" y="118"/>
                  </a:cubicBezTo>
                  <a:cubicBezTo>
                    <a:pt x="896" y="1020"/>
                    <a:pt x="1813" y="1816"/>
                    <a:pt x="2615" y="2761"/>
                  </a:cubicBezTo>
                  <a:cubicBezTo>
                    <a:pt x="3321" y="3593"/>
                    <a:pt x="4057" y="4676"/>
                    <a:pt x="5014" y="5226"/>
                  </a:cubicBezTo>
                  <a:cubicBezTo>
                    <a:pt x="5030" y="5236"/>
                    <a:pt x="5047" y="5240"/>
                    <a:pt x="5064" y="5240"/>
                  </a:cubicBezTo>
                  <a:cubicBezTo>
                    <a:pt x="5141" y="5240"/>
                    <a:pt x="5213" y="5154"/>
                    <a:pt x="5162" y="5078"/>
                  </a:cubicBezTo>
                  <a:cubicBezTo>
                    <a:pt x="4538" y="4147"/>
                    <a:pt x="3611" y="3351"/>
                    <a:pt x="2869" y="2508"/>
                  </a:cubicBezTo>
                  <a:cubicBezTo>
                    <a:pt x="2035" y="1561"/>
                    <a:pt x="1089" y="845"/>
                    <a:pt x="149" y="19"/>
                  </a:cubicBezTo>
                  <a:cubicBezTo>
                    <a:pt x="133" y="6"/>
                    <a:pt x="117" y="1"/>
                    <a:pt x="101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016150" y="2159325"/>
              <a:ext cx="70550" cy="37750"/>
            </a:xfrm>
            <a:custGeom>
              <a:rect b="b" l="l" r="r" t="t"/>
              <a:pathLst>
                <a:path extrusionOk="0" h="1510" w="2822">
                  <a:moveTo>
                    <a:pt x="2529" y="1"/>
                  </a:moveTo>
                  <a:cubicBezTo>
                    <a:pt x="2527" y="1"/>
                    <a:pt x="2526" y="1"/>
                    <a:pt x="2524" y="1"/>
                  </a:cubicBezTo>
                  <a:cubicBezTo>
                    <a:pt x="2156" y="20"/>
                    <a:pt x="1805" y="145"/>
                    <a:pt x="1446" y="219"/>
                  </a:cubicBezTo>
                  <a:cubicBezTo>
                    <a:pt x="999" y="309"/>
                    <a:pt x="540" y="347"/>
                    <a:pt x="85" y="377"/>
                  </a:cubicBezTo>
                  <a:cubicBezTo>
                    <a:pt x="81" y="377"/>
                    <a:pt x="77" y="381"/>
                    <a:pt x="73" y="381"/>
                  </a:cubicBezTo>
                  <a:cubicBezTo>
                    <a:pt x="65" y="385"/>
                    <a:pt x="57" y="388"/>
                    <a:pt x="50" y="392"/>
                  </a:cubicBezTo>
                  <a:cubicBezTo>
                    <a:pt x="39" y="397"/>
                    <a:pt x="28" y="405"/>
                    <a:pt x="19" y="414"/>
                  </a:cubicBezTo>
                  <a:cubicBezTo>
                    <a:pt x="12" y="425"/>
                    <a:pt x="8" y="437"/>
                    <a:pt x="6" y="450"/>
                  </a:cubicBezTo>
                  <a:cubicBezTo>
                    <a:pt x="6" y="454"/>
                    <a:pt x="0" y="459"/>
                    <a:pt x="0" y="465"/>
                  </a:cubicBezTo>
                  <a:cubicBezTo>
                    <a:pt x="0" y="476"/>
                    <a:pt x="8" y="485"/>
                    <a:pt x="11" y="494"/>
                  </a:cubicBezTo>
                  <a:cubicBezTo>
                    <a:pt x="14" y="505"/>
                    <a:pt x="19" y="516"/>
                    <a:pt x="25" y="525"/>
                  </a:cubicBezTo>
                  <a:cubicBezTo>
                    <a:pt x="494" y="973"/>
                    <a:pt x="1221" y="1510"/>
                    <a:pt x="1894" y="1510"/>
                  </a:cubicBezTo>
                  <a:cubicBezTo>
                    <a:pt x="2210" y="1510"/>
                    <a:pt x="2514" y="1392"/>
                    <a:pt x="2774" y="1091"/>
                  </a:cubicBezTo>
                  <a:cubicBezTo>
                    <a:pt x="2822" y="1037"/>
                    <a:pt x="2790" y="933"/>
                    <a:pt x="2720" y="933"/>
                  </a:cubicBezTo>
                  <a:cubicBezTo>
                    <a:pt x="2710" y="933"/>
                    <a:pt x="2699" y="935"/>
                    <a:pt x="2688" y="940"/>
                  </a:cubicBezTo>
                  <a:cubicBezTo>
                    <a:pt x="2378" y="1063"/>
                    <a:pt x="2112" y="1153"/>
                    <a:pt x="1822" y="1153"/>
                  </a:cubicBezTo>
                  <a:cubicBezTo>
                    <a:pt x="1680" y="1153"/>
                    <a:pt x="1532" y="1132"/>
                    <a:pt x="1372" y="1082"/>
                  </a:cubicBezTo>
                  <a:cubicBezTo>
                    <a:pt x="1025" y="975"/>
                    <a:pt x="718" y="765"/>
                    <a:pt x="410" y="566"/>
                  </a:cubicBezTo>
                  <a:lnTo>
                    <a:pt x="410" y="566"/>
                  </a:lnTo>
                  <a:cubicBezTo>
                    <a:pt x="518" y="569"/>
                    <a:pt x="628" y="572"/>
                    <a:pt x="739" y="572"/>
                  </a:cubicBezTo>
                  <a:cubicBezTo>
                    <a:pt x="1378" y="572"/>
                    <a:pt x="2060" y="496"/>
                    <a:pt x="2567" y="165"/>
                  </a:cubicBezTo>
                  <a:cubicBezTo>
                    <a:pt x="2636" y="121"/>
                    <a:pt x="2616" y="1"/>
                    <a:pt x="2529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791550" y="1413475"/>
              <a:ext cx="230375" cy="483450"/>
            </a:xfrm>
            <a:custGeom>
              <a:rect b="b" l="l" r="r" t="t"/>
              <a:pathLst>
                <a:path extrusionOk="0" h="19338" w="9215">
                  <a:moveTo>
                    <a:pt x="6152" y="0"/>
                  </a:moveTo>
                  <a:cubicBezTo>
                    <a:pt x="6099" y="0"/>
                    <a:pt x="6048" y="6"/>
                    <a:pt x="5999" y="18"/>
                  </a:cubicBezTo>
                  <a:cubicBezTo>
                    <a:pt x="5220" y="206"/>
                    <a:pt x="3732" y="2404"/>
                    <a:pt x="3383" y="3010"/>
                  </a:cubicBezTo>
                  <a:cubicBezTo>
                    <a:pt x="1918" y="5551"/>
                    <a:pt x="1049" y="7861"/>
                    <a:pt x="625" y="10838"/>
                  </a:cubicBezTo>
                  <a:cubicBezTo>
                    <a:pt x="353" y="12751"/>
                    <a:pt x="1" y="16249"/>
                    <a:pt x="1255" y="17848"/>
                  </a:cubicBezTo>
                  <a:cubicBezTo>
                    <a:pt x="1957" y="18744"/>
                    <a:pt x="3148" y="19338"/>
                    <a:pt x="4288" y="19338"/>
                  </a:cubicBezTo>
                  <a:cubicBezTo>
                    <a:pt x="4999" y="19338"/>
                    <a:pt x="5691" y="19107"/>
                    <a:pt x="6231" y="18574"/>
                  </a:cubicBezTo>
                  <a:cubicBezTo>
                    <a:pt x="7640" y="17185"/>
                    <a:pt x="8039" y="15125"/>
                    <a:pt x="8331" y="13251"/>
                  </a:cubicBezTo>
                  <a:cubicBezTo>
                    <a:pt x="8512" y="12089"/>
                    <a:pt x="9215" y="9431"/>
                    <a:pt x="8754" y="8381"/>
                  </a:cubicBezTo>
                  <a:lnTo>
                    <a:pt x="8491" y="1963"/>
                  </a:lnTo>
                  <a:cubicBezTo>
                    <a:pt x="8221" y="1354"/>
                    <a:pt x="6972" y="0"/>
                    <a:pt x="6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653725" y="1427475"/>
              <a:ext cx="385975" cy="332675"/>
            </a:xfrm>
            <a:custGeom>
              <a:rect b="b" l="l" r="r" t="t"/>
              <a:pathLst>
                <a:path extrusionOk="0" h="13307" w="15439">
                  <a:moveTo>
                    <a:pt x="10963" y="1731"/>
                  </a:moveTo>
                  <a:cubicBezTo>
                    <a:pt x="11093" y="1731"/>
                    <a:pt x="11227" y="1737"/>
                    <a:pt x="11366" y="1754"/>
                  </a:cubicBezTo>
                  <a:cubicBezTo>
                    <a:pt x="12637" y="1915"/>
                    <a:pt x="13235" y="3505"/>
                    <a:pt x="13503" y="4839"/>
                  </a:cubicBezTo>
                  <a:cubicBezTo>
                    <a:pt x="13786" y="6241"/>
                    <a:pt x="13056" y="7625"/>
                    <a:pt x="12310" y="8747"/>
                  </a:cubicBezTo>
                  <a:cubicBezTo>
                    <a:pt x="11717" y="9641"/>
                    <a:pt x="10826" y="10738"/>
                    <a:pt x="9637" y="10738"/>
                  </a:cubicBezTo>
                  <a:cubicBezTo>
                    <a:pt x="9624" y="10738"/>
                    <a:pt x="9612" y="10738"/>
                    <a:pt x="9599" y="10738"/>
                  </a:cubicBezTo>
                  <a:cubicBezTo>
                    <a:pt x="9052" y="10727"/>
                    <a:pt x="8302" y="10288"/>
                    <a:pt x="7696" y="10288"/>
                  </a:cubicBezTo>
                  <a:cubicBezTo>
                    <a:pt x="7670" y="10288"/>
                    <a:pt x="7645" y="10289"/>
                    <a:pt x="7620" y="10291"/>
                  </a:cubicBezTo>
                  <a:cubicBezTo>
                    <a:pt x="7756" y="9910"/>
                    <a:pt x="7881" y="9530"/>
                    <a:pt x="8000" y="9174"/>
                  </a:cubicBezTo>
                  <a:cubicBezTo>
                    <a:pt x="8478" y="7761"/>
                    <a:pt x="8862" y="6460"/>
                    <a:pt x="9083" y="4972"/>
                  </a:cubicBezTo>
                  <a:cubicBezTo>
                    <a:pt x="9236" y="3952"/>
                    <a:pt x="9547" y="2908"/>
                    <a:pt x="9453" y="1731"/>
                  </a:cubicBezTo>
                  <a:lnTo>
                    <a:pt x="9453" y="1731"/>
                  </a:lnTo>
                  <a:cubicBezTo>
                    <a:pt x="9597" y="1773"/>
                    <a:pt x="9749" y="1788"/>
                    <a:pt x="9908" y="1788"/>
                  </a:cubicBezTo>
                  <a:cubicBezTo>
                    <a:pt x="10227" y="1788"/>
                    <a:pt x="10577" y="1731"/>
                    <a:pt x="10963" y="1731"/>
                  </a:cubicBezTo>
                  <a:close/>
                  <a:moveTo>
                    <a:pt x="7430" y="0"/>
                  </a:moveTo>
                  <a:cubicBezTo>
                    <a:pt x="6939" y="0"/>
                    <a:pt x="6440" y="44"/>
                    <a:pt x="5939" y="64"/>
                  </a:cubicBezTo>
                  <a:cubicBezTo>
                    <a:pt x="5860" y="67"/>
                    <a:pt x="5777" y="69"/>
                    <a:pt x="5691" y="69"/>
                  </a:cubicBezTo>
                  <a:cubicBezTo>
                    <a:pt x="5263" y="69"/>
                    <a:pt x="4755" y="34"/>
                    <a:pt x="4240" y="34"/>
                  </a:cubicBezTo>
                  <a:cubicBezTo>
                    <a:pt x="3338" y="34"/>
                    <a:pt x="2417" y="141"/>
                    <a:pt x="1879" y="726"/>
                  </a:cubicBezTo>
                  <a:cubicBezTo>
                    <a:pt x="1089" y="1587"/>
                    <a:pt x="2371" y="1822"/>
                    <a:pt x="3264" y="2053"/>
                  </a:cubicBezTo>
                  <a:cubicBezTo>
                    <a:pt x="3783" y="2186"/>
                    <a:pt x="4315" y="2262"/>
                    <a:pt x="4852" y="2282"/>
                  </a:cubicBezTo>
                  <a:cubicBezTo>
                    <a:pt x="4674" y="2500"/>
                    <a:pt x="4508" y="2718"/>
                    <a:pt x="4365" y="2931"/>
                  </a:cubicBezTo>
                  <a:cubicBezTo>
                    <a:pt x="2911" y="5081"/>
                    <a:pt x="1" y="11228"/>
                    <a:pt x="3386" y="12910"/>
                  </a:cubicBezTo>
                  <a:cubicBezTo>
                    <a:pt x="3939" y="13186"/>
                    <a:pt x="4420" y="13306"/>
                    <a:pt x="4841" y="13306"/>
                  </a:cubicBezTo>
                  <a:cubicBezTo>
                    <a:pt x="5760" y="13306"/>
                    <a:pt x="6395" y="12734"/>
                    <a:pt x="6873" y="11945"/>
                  </a:cubicBezTo>
                  <a:cubicBezTo>
                    <a:pt x="6898" y="12007"/>
                    <a:pt x="8455" y="12924"/>
                    <a:pt x="9125" y="12971"/>
                  </a:cubicBezTo>
                  <a:cubicBezTo>
                    <a:pt x="9196" y="12976"/>
                    <a:pt x="9268" y="12978"/>
                    <a:pt x="9340" y="12978"/>
                  </a:cubicBezTo>
                  <a:cubicBezTo>
                    <a:pt x="10289" y="12978"/>
                    <a:pt x="11229" y="12562"/>
                    <a:pt x="12024" y="12085"/>
                  </a:cubicBezTo>
                  <a:cubicBezTo>
                    <a:pt x="13902" y="10960"/>
                    <a:pt x="14986" y="9083"/>
                    <a:pt x="15227" y="6946"/>
                  </a:cubicBezTo>
                  <a:cubicBezTo>
                    <a:pt x="15439" y="5076"/>
                    <a:pt x="14935" y="3268"/>
                    <a:pt x="13911" y="1725"/>
                  </a:cubicBezTo>
                  <a:cubicBezTo>
                    <a:pt x="13453" y="1037"/>
                    <a:pt x="12909" y="509"/>
                    <a:pt x="12105" y="256"/>
                  </a:cubicBezTo>
                  <a:cubicBezTo>
                    <a:pt x="11503" y="66"/>
                    <a:pt x="10790" y="0"/>
                    <a:pt x="10095" y="0"/>
                  </a:cubicBezTo>
                  <a:cubicBezTo>
                    <a:pt x="9528" y="0"/>
                    <a:pt x="8973" y="44"/>
                    <a:pt x="8501" y="100"/>
                  </a:cubicBezTo>
                  <a:cubicBezTo>
                    <a:pt x="8150" y="24"/>
                    <a:pt x="7792" y="0"/>
                    <a:pt x="7430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896625" y="1444400"/>
              <a:ext cx="418550" cy="331000"/>
            </a:xfrm>
            <a:custGeom>
              <a:rect b="b" l="l" r="r" t="t"/>
              <a:pathLst>
                <a:path extrusionOk="0" h="13240" w="16742">
                  <a:moveTo>
                    <a:pt x="1493" y="0"/>
                  </a:moveTo>
                  <a:cubicBezTo>
                    <a:pt x="1200" y="0"/>
                    <a:pt x="956" y="86"/>
                    <a:pt x="816" y="217"/>
                  </a:cubicBezTo>
                  <a:cubicBezTo>
                    <a:pt x="347" y="657"/>
                    <a:pt x="1" y="1499"/>
                    <a:pt x="329" y="2056"/>
                  </a:cubicBezTo>
                  <a:cubicBezTo>
                    <a:pt x="329" y="2067"/>
                    <a:pt x="330" y="2073"/>
                    <a:pt x="332" y="2082"/>
                  </a:cubicBezTo>
                  <a:cubicBezTo>
                    <a:pt x="705" y="4433"/>
                    <a:pt x="1798" y="6903"/>
                    <a:pt x="2880" y="9032"/>
                  </a:cubicBezTo>
                  <a:cubicBezTo>
                    <a:pt x="3802" y="10849"/>
                    <a:pt x="5053" y="12501"/>
                    <a:pt x="7158" y="13045"/>
                  </a:cubicBezTo>
                  <a:cubicBezTo>
                    <a:pt x="7691" y="13183"/>
                    <a:pt x="8284" y="13240"/>
                    <a:pt x="8906" y="13240"/>
                  </a:cubicBezTo>
                  <a:cubicBezTo>
                    <a:pt x="10682" y="13240"/>
                    <a:pt x="12692" y="12778"/>
                    <a:pt x="14181" y="12430"/>
                  </a:cubicBezTo>
                  <a:cubicBezTo>
                    <a:pt x="15133" y="12209"/>
                    <a:pt x="16741" y="11377"/>
                    <a:pt x="15609" y="10291"/>
                  </a:cubicBezTo>
                  <a:cubicBezTo>
                    <a:pt x="15173" y="9871"/>
                    <a:pt x="14608" y="9776"/>
                    <a:pt x="14027" y="9776"/>
                  </a:cubicBezTo>
                  <a:cubicBezTo>
                    <a:pt x="13826" y="9776"/>
                    <a:pt x="13623" y="9788"/>
                    <a:pt x="13423" y="9801"/>
                  </a:cubicBezTo>
                  <a:cubicBezTo>
                    <a:pt x="12875" y="9837"/>
                    <a:pt x="12303" y="9871"/>
                    <a:pt x="11728" y="9871"/>
                  </a:cubicBezTo>
                  <a:cubicBezTo>
                    <a:pt x="10558" y="9871"/>
                    <a:pt x="9380" y="9729"/>
                    <a:pt x="8389" y="9170"/>
                  </a:cubicBezTo>
                  <a:cubicBezTo>
                    <a:pt x="6075" y="7863"/>
                    <a:pt x="4483" y="4733"/>
                    <a:pt x="3863" y="2429"/>
                  </a:cubicBezTo>
                  <a:cubicBezTo>
                    <a:pt x="3365" y="581"/>
                    <a:pt x="2259" y="0"/>
                    <a:pt x="1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914150" y="1111875"/>
              <a:ext cx="235900" cy="206600"/>
            </a:xfrm>
            <a:custGeom>
              <a:rect b="b" l="l" r="r" t="t"/>
              <a:pathLst>
                <a:path extrusionOk="0" h="8264" w="9436">
                  <a:moveTo>
                    <a:pt x="4070" y="1"/>
                  </a:moveTo>
                  <a:cubicBezTo>
                    <a:pt x="2041" y="1"/>
                    <a:pt x="1142" y="1227"/>
                    <a:pt x="519" y="2716"/>
                  </a:cubicBezTo>
                  <a:cubicBezTo>
                    <a:pt x="262" y="3332"/>
                    <a:pt x="84" y="4043"/>
                    <a:pt x="98" y="4728"/>
                  </a:cubicBezTo>
                  <a:cubicBezTo>
                    <a:pt x="24" y="5104"/>
                    <a:pt x="1" y="5502"/>
                    <a:pt x="72" y="5867"/>
                  </a:cubicBezTo>
                  <a:cubicBezTo>
                    <a:pt x="175" y="6386"/>
                    <a:pt x="457" y="6859"/>
                    <a:pt x="669" y="7340"/>
                  </a:cubicBezTo>
                  <a:cubicBezTo>
                    <a:pt x="795" y="7626"/>
                    <a:pt x="893" y="8036"/>
                    <a:pt x="1114" y="8264"/>
                  </a:cubicBezTo>
                  <a:cubicBezTo>
                    <a:pt x="1533" y="8021"/>
                    <a:pt x="1777" y="7373"/>
                    <a:pt x="2050" y="6988"/>
                  </a:cubicBezTo>
                  <a:cubicBezTo>
                    <a:pt x="2493" y="6363"/>
                    <a:pt x="2913" y="5763"/>
                    <a:pt x="3239" y="5101"/>
                  </a:cubicBezTo>
                  <a:cubicBezTo>
                    <a:pt x="3690" y="4724"/>
                    <a:pt x="4178" y="4393"/>
                    <a:pt x="4696" y="4113"/>
                  </a:cubicBezTo>
                  <a:cubicBezTo>
                    <a:pt x="5678" y="3582"/>
                    <a:pt x="6774" y="3634"/>
                    <a:pt x="7824" y="3333"/>
                  </a:cubicBezTo>
                  <a:cubicBezTo>
                    <a:pt x="8282" y="3202"/>
                    <a:pt x="8625" y="3038"/>
                    <a:pt x="8961" y="2701"/>
                  </a:cubicBezTo>
                  <a:cubicBezTo>
                    <a:pt x="9071" y="2591"/>
                    <a:pt x="9420" y="2331"/>
                    <a:pt x="9347" y="2166"/>
                  </a:cubicBezTo>
                  <a:cubicBezTo>
                    <a:pt x="9216" y="1858"/>
                    <a:pt x="8205" y="1889"/>
                    <a:pt x="7917" y="1810"/>
                  </a:cubicBezTo>
                  <a:cubicBezTo>
                    <a:pt x="8140" y="1632"/>
                    <a:pt x="8560" y="1566"/>
                    <a:pt x="8828" y="1400"/>
                  </a:cubicBezTo>
                  <a:cubicBezTo>
                    <a:pt x="8936" y="1334"/>
                    <a:pt x="9436" y="1018"/>
                    <a:pt x="9395" y="872"/>
                  </a:cubicBezTo>
                  <a:cubicBezTo>
                    <a:pt x="9373" y="792"/>
                    <a:pt x="9287" y="771"/>
                    <a:pt x="9192" y="771"/>
                  </a:cubicBezTo>
                  <a:cubicBezTo>
                    <a:pt x="9088" y="771"/>
                    <a:pt x="8972" y="796"/>
                    <a:pt x="8919" y="799"/>
                  </a:cubicBezTo>
                  <a:cubicBezTo>
                    <a:pt x="8881" y="801"/>
                    <a:pt x="8843" y="802"/>
                    <a:pt x="8806" y="802"/>
                  </a:cubicBezTo>
                  <a:cubicBezTo>
                    <a:pt x="8501" y="802"/>
                    <a:pt x="8225" y="733"/>
                    <a:pt x="7922" y="664"/>
                  </a:cubicBezTo>
                  <a:cubicBezTo>
                    <a:pt x="7057" y="466"/>
                    <a:pt x="6661" y="457"/>
                    <a:pt x="5803" y="242"/>
                  </a:cubicBezTo>
                  <a:cubicBezTo>
                    <a:pt x="5147" y="76"/>
                    <a:pt x="4574" y="1"/>
                    <a:pt x="407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925050" y="1244850"/>
              <a:ext cx="62425" cy="63600"/>
            </a:xfrm>
            <a:custGeom>
              <a:rect b="b" l="l" r="r" t="t"/>
              <a:pathLst>
                <a:path extrusionOk="0" h="2544" w="2497">
                  <a:moveTo>
                    <a:pt x="1464" y="1"/>
                  </a:moveTo>
                  <a:cubicBezTo>
                    <a:pt x="1292" y="1"/>
                    <a:pt x="1081" y="79"/>
                    <a:pt x="955" y="166"/>
                  </a:cubicBezTo>
                  <a:cubicBezTo>
                    <a:pt x="0" y="828"/>
                    <a:pt x="761" y="2544"/>
                    <a:pt x="1826" y="2544"/>
                  </a:cubicBezTo>
                  <a:cubicBezTo>
                    <a:pt x="1883" y="2544"/>
                    <a:pt x="1940" y="2539"/>
                    <a:pt x="1999" y="2529"/>
                  </a:cubicBezTo>
                  <a:cubicBezTo>
                    <a:pt x="2200" y="2389"/>
                    <a:pt x="2497" y="2247"/>
                    <a:pt x="2477" y="1963"/>
                  </a:cubicBezTo>
                  <a:cubicBezTo>
                    <a:pt x="2463" y="1789"/>
                    <a:pt x="2381" y="1621"/>
                    <a:pt x="2333" y="1454"/>
                  </a:cubicBezTo>
                  <a:cubicBezTo>
                    <a:pt x="2277" y="1267"/>
                    <a:pt x="2223" y="1081"/>
                    <a:pt x="2161" y="897"/>
                  </a:cubicBezTo>
                  <a:cubicBezTo>
                    <a:pt x="2059" y="596"/>
                    <a:pt x="1918" y="76"/>
                    <a:pt x="1549" y="8"/>
                  </a:cubicBezTo>
                  <a:cubicBezTo>
                    <a:pt x="1522" y="3"/>
                    <a:pt x="149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242350" y="1669450"/>
              <a:ext cx="129000" cy="86775"/>
            </a:xfrm>
            <a:custGeom>
              <a:rect b="b" l="l" r="r" t="t"/>
              <a:pathLst>
                <a:path extrusionOk="0" h="3471" w="5160">
                  <a:moveTo>
                    <a:pt x="2510" y="1"/>
                  </a:moveTo>
                  <a:cubicBezTo>
                    <a:pt x="1536" y="1"/>
                    <a:pt x="1" y="686"/>
                    <a:pt x="412" y="1755"/>
                  </a:cubicBezTo>
                  <a:cubicBezTo>
                    <a:pt x="364" y="2359"/>
                    <a:pt x="701" y="2939"/>
                    <a:pt x="1402" y="3244"/>
                  </a:cubicBezTo>
                  <a:cubicBezTo>
                    <a:pt x="1740" y="3391"/>
                    <a:pt x="2131" y="3470"/>
                    <a:pt x="2524" y="3470"/>
                  </a:cubicBezTo>
                  <a:cubicBezTo>
                    <a:pt x="3213" y="3470"/>
                    <a:pt x="3904" y="3225"/>
                    <a:pt x="4307" y="2669"/>
                  </a:cubicBezTo>
                  <a:cubicBezTo>
                    <a:pt x="5159" y="1495"/>
                    <a:pt x="3882" y="166"/>
                    <a:pt x="2739" y="15"/>
                  </a:cubicBezTo>
                  <a:cubicBezTo>
                    <a:pt x="2668" y="5"/>
                    <a:pt x="2591" y="1"/>
                    <a:pt x="2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75450" y="993025"/>
              <a:ext cx="190225" cy="232025"/>
            </a:xfrm>
            <a:custGeom>
              <a:rect b="b" l="l" r="r" t="t"/>
              <a:pathLst>
                <a:path extrusionOk="0" h="9281" w="7609">
                  <a:moveTo>
                    <a:pt x="5014" y="0"/>
                  </a:moveTo>
                  <a:cubicBezTo>
                    <a:pt x="4349" y="0"/>
                    <a:pt x="3516" y="317"/>
                    <a:pt x="2602" y="663"/>
                  </a:cubicBezTo>
                  <a:cubicBezTo>
                    <a:pt x="166" y="1583"/>
                    <a:pt x="1" y="5434"/>
                    <a:pt x="1195" y="7345"/>
                  </a:cubicBezTo>
                  <a:cubicBezTo>
                    <a:pt x="1894" y="8465"/>
                    <a:pt x="3246" y="9280"/>
                    <a:pt x="4499" y="9280"/>
                  </a:cubicBezTo>
                  <a:cubicBezTo>
                    <a:pt x="5316" y="9280"/>
                    <a:pt x="6091" y="8933"/>
                    <a:pt x="6615" y="8097"/>
                  </a:cubicBezTo>
                  <a:cubicBezTo>
                    <a:pt x="7512" y="6665"/>
                    <a:pt x="7608" y="2004"/>
                    <a:pt x="6219" y="709"/>
                  </a:cubicBezTo>
                  <a:cubicBezTo>
                    <a:pt x="5946" y="192"/>
                    <a:pt x="5530" y="0"/>
                    <a:pt x="5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335900" y="916825"/>
              <a:ext cx="291000" cy="203950"/>
            </a:xfrm>
            <a:custGeom>
              <a:rect b="b" l="l" r="r" t="t"/>
              <a:pathLst>
                <a:path extrusionOk="0" h="8158" w="11640">
                  <a:moveTo>
                    <a:pt x="5134" y="1"/>
                  </a:moveTo>
                  <a:cubicBezTo>
                    <a:pt x="4041" y="1"/>
                    <a:pt x="2909" y="385"/>
                    <a:pt x="2084" y="997"/>
                  </a:cubicBezTo>
                  <a:cubicBezTo>
                    <a:pt x="1" y="2542"/>
                    <a:pt x="372" y="5663"/>
                    <a:pt x="1594" y="7630"/>
                  </a:cubicBezTo>
                  <a:cubicBezTo>
                    <a:pt x="1611" y="7733"/>
                    <a:pt x="1639" y="7834"/>
                    <a:pt x="1694" y="7922"/>
                  </a:cubicBezTo>
                  <a:cubicBezTo>
                    <a:pt x="1785" y="8064"/>
                    <a:pt x="1930" y="8157"/>
                    <a:pt x="2083" y="8157"/>
                  </a:cubicBezTo>
                  <a:cubicBezTo>
                    <a:pt x="2158" y="8157"/>
                    <a:pt x="2234" y="8135"/>
                    <a:pt x="2307" y="8084"/>
                  </a:cubicBezTo>
                  <a:cubicBezTo>
                    <a:pt x="2412" y="8012"/>
                    <a:pt x="2393" y="7848"/>
                    <a:pt x="2304" y="7791"/>
                  </a:cubicBezTo>
                  <a:cubicBezTo>
                    <a:pt x="2304" y="6552"/>
                    <a:pt x="3544" y="5663"/>
                    <a:pt x="4535" y="5149"/>
                  </a:cubicBezTo>
                  <a:cubicBezTo>
                    <a:pt x="5021" y="4898"/>
                    <a:pt x="5489" y="4809"/>
                    <a:pt x="5966" y="4809"/>
                  </a:cubicBezTo>
                  <a:cubicBezTo>
                    <a:pt x="6394" y="4809"/>
                    <a:pt x="6830" y="4881"/>
                    <a:pt x="7293" y="4971"/>
                  </a:cubicBezTo>
                  <a:cubicBezTo>
                    <a:pt x="7903" y="5091"/>
                    <a:pt x="8578" y="5227"/>
                    <a:pt x="9211" y="5227"/>
                  </a:cubicBezTo>
                  <a:cubicBezTo>
                    <a:pt x="10118" y="5227"/>
                    <a:pt x="10940" y="4947"/>
                    <a:pt x="11360" y="3934"/>
                  </a:cubicBezTo>
                  <a:cubicBezTo>
                    <a:pt x="11404" y="3827"/>
                    <a:pt x="11296" y="3682"/>
                    <a:pt x="11182" y="3682"/>
                  </a:cubicBezTo>
                  <a:cubicBezTo>
                    <a:pt x="11177" y="3682"/>
                    <a:pt x="11173" y="3683"/>
                    <a:pt x="11168" y="3683"/>
                  </a:cubicBezTo>
                  <a:cubicBezTo>
                    <a:pt x="10922" y="3708"/>
                    <a:pt x="10674" y="3721"/>
                    <a:pt x="10427" y="3721"/>
                  </a:cubicBezTo>
                  <a:cubicBezTo>
                    <a:pt x="10400" y="3721"/>
                    <a:pt x="10373" y="3721"/>
                    <a:pt x="10345" y="3720"/>
                  </a:cubicBezTo>
                  <a:cubicBezTo>
                    <a:pt x="10458" y="3668"/>
                    <a:pt x="10565" y="3607"/>
                    <a:pt x="10668" y="3536"/>
                  </a:cubicBezTo>
                  <a:cubicBezTo>
                    <a:pt x="11143" y="3205"/>
                    <a:pt x="11640" y="2717"/>
                    <a:pt x="11612" y="2098"/>
                  </a:cubicBezTo>
                  <a:cubicBezTo>
                    <a:pt x="11605" y="1968"/>
                    <a:pt x="11510" y="1897"/>
                    <a:pt x="11393" y="1897"/>
                  </a:cubicBezTo>
                  <a:cubicBezTo>
                    <a:pt x="11380" y="1897"/>
                    <a:pt x="11366" y="1898"/>
                    <a:pt x="11352" y="1900"/>
                  </a:cubicBezTo>
                  <a:cubicBezTo>
                    <a:pt x="10924" y="1960"/>
                    <a:pt x="10503" y="2042"/>
                    <a:pt x="10072" y="2044"/>
                  </a:cubicBezTo>
                  <a:cubicBezTo>
                    <a:pt x="9557" y="2044"/>
                    <a:pt x="9113" y="1684"/>
                    <a:pt x="8698" y="1424"/>
                  </a:cubicBezTo>
                  <a:cubicBezTo>
                    <a:pt x="8026" y="998"/>
                    <a:pt x="7347" y="565"/>
                    <a:pt x="6606" y="269"/>
                  </a:cubicBezTo>
                  <a:cubicBezTo>
                    <a:pt x="6148" y="85"/>
                    <a:pt x="5645" y="1"/>
                    <a:pt x="5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349700" y="1068975"/>
              <a:ext cx="82650" cy="75925"/>
            </a:xfrm>
            <a:custGeom>
              <a:rect b="b" l="l" r="r" t="t"/>
              <a:pathLst>
                <a:path extrusionOk="0" h="3037" w="3306">
                  <a:moveTo>
                    <a:pt x="1580" y="1"/>
                  </a:moveTo>
                  <a:cubicBezTo>
                    <a:pt x="1391" y="1"/>
                    <a:pt x="1185" y="95"/>
                    <a:pt x="958" y="320"/>
                  </a:cubicBezTo>
                  <a:cubicBezTo>
                    <a:pt x="1" y="1275"/>
                    <a:pt x="1099" y="3037"/>
                    <a:pt x="2313" y="3037"/>
                  </a:cubicBezTo>
                  <a:cubicBezTo>
                    <a:pt x="2454" y="3037"/>
                    <a:pt x="2596" y="3013"/>
                    <a:pt x="2737" y="2962"/>
                  </a:cubicBezTo>
                  <a:lnTo>
                    <a:pt x="3306" y="2393"/>
                  </a:lnTo>
                  <a:cubicBezTo>
                    <a:pt x="2908" y="1809"/>
                    <a:pt x="2408" y="1"/>
                    <a:pt x="1580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0"/>
          <p:cNvGrpSpPr/>
          <p:nvPr/>
        </p:nvGrpSpPr>
        <p:grpSpPr>
          <a:xfrm>
            <a:off x="287049" y="4308800"/>
            <a:ext cx="767778" cy="806701"/>
            <a:chOff x="3825875" y="1790375"/>
            <a:chExt cx="3199075" cy="3685250"/>
          </a:xfrm>
        </p:grpSpPr>
        <p:sp>
          <p:nvSpPr>
            <p:cNvPr id="453" name="Google Shape;453;p20"/>
            <p:cNvSpPr/>
            <p:nvPr/>
          </p:nvSpPr>
          <p:spPr>
            <a:xfrm>
              <a:off x="4127000" y="1883750"/>
              <a:ext cx="998500" cy="1170125"/>
            </a:xfrm>
            <a:custGeom>
              <a:rect b="b" l="l" r="r" t="t"/>
              <a:pathLst>
                <a:path extrusionOk="0" h="46805" w="39940">
                  <a:moveTo>
                    <a:pt x="16245" y="1"/>
                  </a:moveTo>
                  <a:cubicBezTo>
                    <a:pt x="14419" y="1"/>
                    <a:pt x="12574" y="419"/>
                    <a:pt x="10958" y="1237"/>
                  </a:cubicBezTo>
                  <a:cubicBezTo>
                    <a:pt x="6617" y="3433"/>
                    <a:pt x="3782" y="7861"/>
                    <a:pt x="2240" y="12472"/>
                  </a:cubicBezTo>
                  <a:cubicBezTo>
                    <a:pt x="1" y="19172"/>
                    <a:pt x="146" y="26733"/>
                    <a:pt x="3107" y="33146"/>
                  </a:cubicBezTo>
                  <a:cubicBezTo>
                    <a:pt x="6067" y="39559"/>
                    <a:pt x="11926" y="44677"/>
                    <a:pt x="18808" y="46277"/>
                  </a:cubicBezTo>
                  <a:cubicBezTo>
                    <a:pt x="20298" y="46624"/>
                    <a:pt x="21834" y="46805"/>
                    <a:pt x="23367" y="46805"/>
                  </a:cubicBezTo>
                  <a:cubicBezTo>
                    <a:pt x="25966" y="46805"/>
                    <a:pt x="28557" y="46286"/>
                    <a:pt x="30904" y="45180"/>
                  </a:cubicBezTo>
                  <a:cubicBezTo>
                    <a:pt x="34637" y="43422"/>
                    <a:pt x="37685" y="40117"/>
                    <a:pt x="38812" y="36149"/>
                  </a:cubicBezTo>
                  <a:cubicBezTo>
                    <a:pt x="39939" y="32180"/>
                    <a:pt x="38999" y="27609"/>
                    <a:pt x="36152" y="24623"/>
                  </a:cubicBezTo>
                  <a:cubicBezTo>
                    <a:pt x="34017" y="22385"/>
                    <a:pt x="30973" y="21086"/>
                    <a:pt x="29134" y="18599"/>
                  </a:cubicBezTo>
                  <a:cubicBezTo>
                    <a:pt x="25980" y="14335"/>
                    <a:pt x="27292" y="7924"/>
                    <a:pt x="24153" y="3647"/>
                  </a:cubicBezTo>
                  <a:cubicBezTo>
                    <a:pt x="22348" y="1187"/>
                    <a:pt x="19322" y="1"/>
                    <a:pt x="16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4967200" y="5324850"/>
              <a:ext cx="250325" cy="147250"/>
            </a:xfrm>
            <a:custGeom>
              <a:rect b="b" l="l" r="r" t="t"/>
              <a:pathLst>
                <a:path extrusionOk="0" h="5890" w="10013">
                  <a:moveTo>
                    <a:pt x="1" y="0"/>
                  </a:moveTo>
                  <a:lnTo>
                    <a:pt x="647" y="5890"/>
                  </a:lnTo>
                  <a:lnTo>
                    <a:pt x="10013" y="5890"/>
                  </a:lnTo>
                  <a:cubicBezTo>
                    <a:pt x="9944" y="5335"/>
                    <a:pt x="3659" y="2910"/>
                    <a:pt x="3659" y="291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825875" y="4989975"/>
              <a:ext cx="177525" cy="280525"/>
            </a:xfrm>
            <a:custGeom>
              <a:rect b="b" l="l" r="r" t="t"/>
              <a:pathLst>
                <a:path extrusionOk="0" h="11221" w="7101">
                  <a:moveTo>
                    <a:pt x="4804" y="0"/>
                  </a:moveTo>
                  <a:lnTo>
                    <a:pt x="0" y="3435"/>
                  </a:lnTo>
                  <a:lnTo>
                    <a:pt x="4797" y="11221"/>
                  </a:lnTo>
                  <a:cubicBezTo>
                    <a:pt x="5179" y="10814"/>
                    <a:pt x="4858" y="4633"/>
                    <a:pt x="4858" y="4633"/>
                  </a:cubicBezTo>
                  <a:lnTo>
                    <a:pt x="7100" y="2777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901525" y="3673525"/>
              <a:ext cx="715350" cy="1432275"/>
            </a:xfrm>
            <a:custGeom>
              <a:rect b="b" l="l" r="r" t="t"/>
              <a:pathLst>
                <a:path extrusionOk="0" h="57291" w="28614">
                  <a:moveTo>
                    <a:pt x="14854" y="0"/>
                  </a:moveTo>
                  <a:lnTo>
                    <a:pt x="17355" y="29254"/>
                  </a:lnTo>
                  <a:lnTo>
                    <a:pt x="1" y="53928"/>
                  </a:lnTo>
                  <a:lnTo>
                    <a:pt x="1832" y="57291"/>
                  </a:lnTo>
                  <a:cubicBezTo>
                    <a:pt x="1832" y="57291"/>
                    <a:pt x="26345" y="37344"/>
                    <a:pt x="26659" y="36780"/>
                  </a:cubicBezTo>
                  <a:cubicBezTo>
                    <a:pt x="26971" y="36216"/>
                    <a:pt x="28613" y="21542"/>
                    <a:pt x="28613" y="21542"/>
                  </a:cubicBezTo>
                  <a:lnTo>
                    <a:pt x="148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4169300" y="3283575"/>
              <a:ext cx="889400" cy="2114025"/>
            </a:xfrm>
            <a:custGeom>
              <a:rect b="b" l="l" r="r" t="t"/>
              <a:pathLst>
                <a:path extrusionOk="0" h="84561" w="35576">
                  <a:moveTo>
                    <a:pt x="3562" y="1"/>
                  </a:moveTo>
                  <a:cubicBezTo>
                    <a:pt x="2404" y="2019"/>
                    <a:pt x="1245" y="4878"/>
                    <a:pt x="860" y="8637"/>
                  </a:cubicBezTo>
                  <a:cubicBezTo>
                    <a:pt x="0" y="17009"/>
                    <a:pt x="17902" y="38249"/>
                    <a:pt x="17902" y="38249"/>
                  </a:cubicBezTo>
                  <a:lnTo>
                    <a:pt x="32188" y="84120"/>
                  </a:lnTo>
                  <a:lnTo>
                    <a:pt x="35575" y="84561"/>
                  </a:lnTo>
                  <a:cubicBezTo>
                    <a:pt x="35575" y="84561"/>
                    <a:pt x="29157" y="37609"/>
                    <a:pt x="28845" y="35541"/>
                  </a:cubicBezTo>
                  <a:cubicBezTo>
                    <a:pt x="28533" y="33471"/>
                    <a:pt x="19999" y="8731"/>
                    <a:pt x="19999" y="8731"/>
                  </a:cubicBezTo>
                  <a:lnTo>
                    <a:pt x="21476" y="3927"/>
                  </a:lnTo>
                  <a:cubicBezTo>
                    <a:pt x="16048" y="1135"/>
                    <a:pt x="9766" y="630"/>
                    <a:pt x="3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4184050" y="3283575"/>
              <a:ext cx="632450" cy="801275"/>
            </a:xfrm>
            <a:custGeom>
              <a:rect b="b" l="l" r="r" t="t"/>
              <a:pathLst>
                <a:path extrusionOk="0" h="32051" w="25298">
                  <a:moveTo>
                    <a:pt x="2972" y="1"/>
                  </a:moveTo>
                  <a:cubicBezTo>
                    <a:pt x="1812" y="2019"/>
                    <a:pt x="655" y="4878"/>
                    <a:pt x="270" y="8637"/>
                  </a:cubicBezTo>
                  <a:cubicBezTo>
                    <a:pt x="0" y="11262"/>
                    <a:pt x="1578" y="15149"/>
                    <a:pt x="3866" y="19251"/>
                  </a:cubicBezTo>
                  <a:lnTo>
                    <a:pt x="4961" y="32050"/>
                  </a:lnTo>
                  <a:cubicBezTo>
                    <a:pt x="7136" y="31724"/>
                    <a:pt x="9290" y="31268"/>
                    <a:pt x="11425" y="30724"/>
                  </a:cubicBezTo>
                  <a:cubicBezTo>
                    <a:pt x="11428" y="30727"/>
                    <a:pt x="11431" y="30731"/>
                    <a:pt x="11433" y="30735"/>
                  </a:cubicBezTo>
                  <a:cubicBezTo>
                    <a:pt x="11674" y="30674"/>
                    <a:pt x="11911" y="30596"/>
                    <a:pt x="12151" y="30534"/>
                  </a:cubicBezTo>
                  <a:cubicBezTo>
                    <a:pt x="12420" y="30462"/>
                    <a:pt x="12690" y="30396"/>
                    <a:pt x="12958" y="30322"/>
                  </a:cubicBezTo>
                  <a:lnTo>
                    <a:pt x="12950" y="30310"/>
                  </a:lnTo>
                  <a:cubicBezTo>
                    <a:pt x="15044" y="29732"/>
                    <a:pt x="17122" y="29095"/>
                    <a:pt x="19183" y="28399"/>
                  </a:cubicBezTo>
                  <a:cubicBezTo>
                    <a:pt x="21220" y="27707"/>
                    <a:pt x="23255" y="26895"/>
                    <a:pt x="25298" y="26086"/>
                  </a:cubicBezTo>
                  <a:cubicBezTo>
                    <a:pt x="22724" y="18344"/>
                    <a:pt x="19408" y="8731"/>
                    <a:pt x="19408" y="8731"/>
                  </a:cubicBezTo>
                  <a:lnTo>
                    <a:pt x="20886" y="3927"/>
                  </a:lnTo>
                  <a:cubicBezTo>
                    <a:pt x="15458" y="1135"/>
                    <a:pt x="9176" y="630"/>
                    <a:pt x="2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4312975" y="1941525"/>
              <a:ext cx="422375" cy="603300"/>
            </a:xfrm>
            <a:custGeom>
              <a:rect b="b" l="l" r="r" t="t"/>
              <a:pathLst>
                <a:path extrusionOk="0" h="24132" w="16895">
                  <a:moveTo>
                    <a:pt x="7173" y="1"/>
                  </a:moveTo>
                  <a:cubicBezTo>
                    <a:pt x="3765" y="1"/>
                    <a:pt x="448" y="1714"/>
                    <a:pt x="258" y="4995"/>
                  </a:cubicBezTo>
                  <a:cubicBezTo>
                    <a:pt x="0" y="9445"/>
                    <a:pt x="2137" y="13968"/>
                    <a:pt x="6327" y="16431"/>
                  </a:cubicBezTo>
                  <a:lnTo>
                    <a:pt x="3859" y="21172"/>
                  </a:lnTo>
                  <a:lnTo>
                    <a:pt x="11313" y="24131"/>
                  </a:lnTo>
                  <a:cubicBezTo>
                    <a:pt x="11313" y="24131"/>
                    <a:pt x="10556" y="17371"/>
                    <a:pt x="11788" y="16284"/>
                  </a:cubicBezTo>
                  <a:cubicBezTo>
                    <a:pt x="12018" y="16081"/>
                    <a:pt x="12401" y="16027"/>
                    <a:pt x="12848" y="16027"/>
                  </a:cubicBezTo>
                  <a:cubicBezTo>
                    <a:pt x="13356" y="16027"/>
                    <a:pt x="13948" y="16097"/>
                    <a:pt x="14491" y="16097"/>
                  </a:cubicBezTo>
                  <a:cubicBezTo>
                    <a:pt x="15140" y="16097"/>
                    <a:pt x="15720" y="15998"/>
                    <a:pt x="16010" y="15561"/>
                  </a:cubicBezTo>
                  <a:cubicBezTo>
                    <a:pt x="16235" y="15224"/>
                    <a:pt x="15820" y="12687"/>
                    <a:pt x="15655" y="10993"/>
                  </a:cubicBezTo>
                  <a:cubicBezTo>
                    <a:pt x="15640" y="10843"/>
                    <a:pt x="15794" y="10810"/>
                    <a:pt x="15997" y="10810"/>
                  </a:cubicBezTo>
                  <a:cubicBezTo>
                    <a:pt x="16156" y="10810"/>
                    <a:pt x="16346" y="10830"/>
                    <a:pt x="16507" y="10830"/>
                  </a:cubicBezTo>
                  <a:cubicBezTo>
                    <a:pt x="16726" y="10830"/>
                    <a:pt x="16894" y="10793"/>
                    <a:pt x="16870" y="10619"/>
                  </a:cubicBezTo>
                  <a:cubicBezTo>
                    <a:pt x="16794" y="10069"/>
                    <a:pt x="14582" y="7834"/>
                    <a:pt x="14654" y="7246"/>
                  </a:cubicBezTo>
                  <a:cubicBezTo>
                    <a:pt x="15259" y="2338"/>
                    <a:pt x="11154" y="1"/>
                    <a:pt x="7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4572025" y="2955600"/>
              <a:ext cx="822250" cy="622700"/>
            </a:xfrm>
            <a:custGeom>
              <a:rect b="b" l="l" r="r" t="t"/>
              <a:pathLst>
                <a:path extrusionOk="0" h="24908" w="32890">
                  <a:moveTo>
                    <a:pt x="5171" y="0"/>
                  </a:moveTo>
                  <a:lnTo>
                    <a:pt x="0" y="2440"/>
                  </a:lnTo>
                  <a:cubicBezTo>
                    <a:pt x="0" y="2440"/>
                    <a:pt x="5138" y="14838"/>
                    <a:pt x="6439" y="15927"/>
                  </a:cubicBezTo>
                  <a:cubicBezTo>
                    <a:pt x="7738" y="17015"/>
                    <a:pt x="24277" y="21232"/>
                    <a:pt x="24277" y="21232"/>
                  </a:cubicBezTo>
                  <a:cubicBezTo>
                    <a:pt x="24277" y="21232"/>
                    <a:pt x="25959" y="24866"/>
                    <a:pt x="26079" y="24907"/>
                  </a:cubicBezTo>
                  <a:cubicBezTo>
                    <a:pt x="26080" y="24908"/>
                    <a:pt x="26082" y="24908"/>
                    <a:pt x="26085" y="24908"/>
                  </a:cubicBezTo>
                  <a:cubicBezTo>
                    <a:pt x="26264" y="24908"/>
                    <a:pt x="28716" y="23416"/>
                    <a:pt x="28716" y="23416"/>
                  </a:cubicBezTo>
                  <a:cubicBezTo>
                    <a:pt x="28716" y="23416"/>
                    <a:pt x="29985" y="23983"/>
                    <a:pt x="30383" y="23986"/>
                  </a:cubicBezTo>
                  <a:cubicBezTo>
                    <a:pt x="30385" y="23986"/>
                    <a:pt x="30387" y="23986"/>
                    <a:pt x="30390" y="23986"/>
                  </a:cubicBezTo>
                  <a:cubicBezTo>
                    <a:pt x="30805" y="23986"/>
                    <a:pt x="32889" y="23643"/>
                    <a:pt x="32381" y="22809"/>
                  </a:cubicBezTo>
                  <a:cubicBezTo>
                    <a:pt x="31871" y="21969"/>
                    <a:pt x="27641" y="18395"/>
                    <a:pt x="26809" y="18110"/>
                  </a:cubicBezTo>
                  <a:cubicBezTo>
                    <a:pt x="25976" y="17825"/>
                    <a:pt x="11789" y="10711"/>
                    <a:pt x="11789" y="10711"/>
                  </a:cubicBezTo>
                  <a:lnTo>
                    <a:pt x="5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4643600" y="2891525"/>
              <a:ext cx="551650" cy="594925"/>
            </a:xfrm>
            <a:custGeom>
              <a:rect b="b" l="l" r="r" t="t"/>
              <a:pathLst>
                <a:path extrusionOk="0" h="23797" w="22066">
                  <a:moveTo>
                    <a:pt x="1885" y="1"/>
                  </a:moveTo>
                  <a:lnTo>
                    <a:pt x="169" y="2114"/>
                  </a:lnTo>
                  <a:cubicBezTo>
                    <a:pt x="169" y="2114"/>
                    <a:pt x="0" y="16891"/>
                    <a:pt x="2506" y="19611"/>
                  </a:cubicBezTo>
                  <a:cubicBezTo>
                    <a:pt x="5011" y="22332"/>
                    <a:pt x="21414" y="23797"/>
                    <a:pt x="21414" y="23797"/>
                  </a:cubicBezTo>
                  <a:lnTo>
                    <a:pt x="22066" y="19795"/>
                  </a:lnTo>
                  <a:cubicBezTo>
                    <a:pt x="22066" y="19795"/>
                    <a:pt x="19549" y="18562"/>
                    <a:pt x="17279" y="15683"/>
                  </a:cubicBezTo>
                  <a:cubicBezTo>
                    <a:pt x="16113" y="14204"/>
                    <a:pt x="13846" y="13844"/>
                    <a:pt x="11915" y="13844"/>
                  </a:cubicBezTo>
                  <a:cubicBezTo>
                    <a:pt x="10084" y="13844"/>
                    <a:pt x="8555" y="14167"/>
                    <a:pt x="8555" y="14167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412475" y="2352275"/>
              <a:ext cx="228750" cy="196725"/>
            </a:xfrm>
            <a:custGeom>
              <a:rect b="b" l="l" r="r" t="t"/>
              <a:pathLst>
                <a:path extrusionOk="0" h="7869" w="9150">
                  <a:moveTo>
                    <a:pt x="2347" y="1"/>
                  </a:moveTo>
                  <a:lnTo>
                    <a:pt x="0" y="3524"/>
                  </a:lnTo>
                  <a:lnTo>
                    <a:pt x="7416" y="7868"/>
                  </a:lnTo>
                  <a:lnTo>
                    <a:pt x="9149" y="4763"/>
                  </a:lnTo>
                  <a:lnTo>
                    <a:pt x="2347" y="1"/>
                  </a:lnTo>
                  <a:close/>
                </a:path>
              </a:pathLst>
            </a:custGeom>
            <a:solidFill>
              <a:srgbClr val="E6D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4111000" y="2426325"/>
              <a:ext cx="663825" cy="1164075"/>
            </a:xfrm>
            <a:custGeom>
              <a:rect b="b" l="l" r="r" t="t"/>
              <a:pathLst>
                <a:path extrusionOk="0" h="46563" w="26553">
                  <a:moveTo>
                    <a:pt x="13887" y="1"/>
                  </a:moveTo>
                  <a:cubicBezTo>
                    <a:pt x="10116" y="1"/>
                    <a:pt x="7029" y="4338"/>
                    <a:pt x="7029" y="4338"/>
                  </a:cubicBezTo>
                  <a:cubicBezTo>
                    <a:pt x="4013" y="17259"/>
                    <a:pt x="5879" y="25014"/>
                    <a:pt x="5879" y="25014"/>
                  </a:cubicBezTo>
                  <a:lnTo>
                    <a:pt x="0" y="39225"/>
                  </a:lnTo>
                  <a:lnTo>
                    <a:pt x="26552" y="46562"/>
                  </a:lnTo>
                  <a:lnTo>
                    <a:pt x="22673" y="23439"/>
                  </a:lnTo>
                  <a:cubicBezTo>
                    <a:pt x="22673" y="23439"/>
                    <a:pt x="26434" y="16599"/>
                    <a:pt x="26258" y="14622"/>
                  </a:cubicBezTo>
                  <a:cubicBezTo>
                    <a:pt x="26083" y="12647"/>
                    <a:pt x="17059" y="959"/>
                    <a:pt x="15906" y="441"/>
                  </a:cubicBezTo>
                  <a:cubicBezTo>
                    <a:pt x="15221" y="132"/>
                    <a:pt x="14543" y="1"/>
                    <a:pt x="13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294375" y="3795075"/>
              <a:ext cx="136900" cy="191325"/>
            </a:xfrm>
            <a:custGeom>
              <a:rect b="b" l="l" r="r" t="t"/>
              <a:pathLst>
                <a:path extrusionOk="0" h="7653" w="5476">
                  <a:moveTo>
                    <a:pt x="287" y="1"/>
                  </a:moveTo>
                  <a:cubicBezTo>
                    <a:pt x="242" y="1"/>
                    <a:pt x="196" y="13"/>
                    <a:pt x="156" y="38"/>
                  </a:cubicBezTo>
                  <a:cubicBezTo>
                    <a:pt x="38" y="111"/>
                    <a:pt x="1" y="266"/>
                    <a:pt x="73" y="384"/>
                  </a:cubicBezTo>
                  <a:cubicBezTo>
                    <a:pt x="1547" y="2772"/>
                    <a:pt x="3153" y="5042"/>
                    <a:pt x="4948" y="7548"/>
                  </a:cubicBezTo>
                  <a:cubicBezTo>
                    <a:pt x="4994" y="7615"/>
                    <a:pt x="5070" y="7653"/>
                    <a:pt x="5151" y="7653"/>
                  </a:cubicBezTo>
                  <a:cubicBezTo>
                    <a:pt x="5356" y="7653"/>
                    <a:pt x="5475" y="7422"/>
                    <a:pt x="5356" y="7255"/>
                  </a:cubicBezTo>
                  <a:cubicBezTo>
                    <a:pt x="3567" y="4755"/>
                    <a:pt x="1968" y="2494"/>
                    <a:pt x="501" y="120"/>
                  </a:cubicBezTo>
                  <a:cubicBezTo>
                    <a:pt x="454" y="43"/>
                    <a:pt x="372" y="1"/>
                    <a:pt x="287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957500" y="1889425"/>
              <a:ext cx="401875" cy="568475"/>
            </a:xfrm>
            <a:custGeom>
              <a:rect b="b" l="l" r="r" t="t"/>
              <a:pathLst>
                <a:path extrusionOk="0" h="22739" w="16075">
                  <a:moveTo>
                    <a:pt x="7516" y="1"/>
                  </a:moveTo>
                  <a:cubicBezTo>
                    <a:pt x="4658" y="1"/>
                    <a:pt x="1823" y="942"/>
                    <a:pt x="1184" y="3221"/>
                  </a:cubicBezTo>
                  <a:cubicBezTo>
                    <a:pt x="1" y="7429"/>
                    <a:pt x="381" y="9469"/>
                    <a:pt x="2522" y="15451"/>
                  </a:cubicBezTo>
                  <a:lnTo>
                    <a:pt x="1212" y="21416"/>
                  </a:lnTo>
                  <a:lnTo>
                    <a:pt x="9441" y="22739"/>
                  </a:lnTo>
                  <a:lnTo>
                    <a:pt x="10938" y="16986"/>
                  </a:lnTo>
                  <a:cubicBezTo>
                    <a:pt x="10938" y="16986"/>
                    <a:pt x="11616" y="17170"/>
                    <a:pt x="12380" y="17170"/>
                  </a:cubicBezTo>
                  <a:cubicBezTo>
                    <a:pt x="12980" y="17170"/>
                    <a:pt x="13632" y="17056"/>
                    <a:pt x="14051" y="16652"/>
                  </a:cubicBezTo>
                  <a:cubicBezTo>
                    <a:pt x="14449" y="16269"/>
                    <a:pt x="14814" y="14589"/>
                    <a:pt x="14968" y="11933"/>
                  </a:cubicBezTo>
                  <a:cubicBezTo>
                    <a:pt x="14971" y="11874"/>
                    <a:pt x="15020" y="11852"/>
                    <a:pt x="15096" y="11852"/>
                  </a:cubicBezTo>
                  <a:cubicBezTo>
                    <a:pt x="15304" y="11852"/>
                    <a:pt x="15714" y="12018"/>
                    <a:pt x="15924" y="12018"/>
                  </a:cubicBezTo>
                  <a:cubicBezTo>
                    <a:pt x="16002" y="12018"/>
                    <a:pt x="16052" y="11996"/>
                    <a:pt x="16054" y="11933"/>
                  </a:cubicBezTo>
                  <a:cubicBezTo>
                    <a:pt x="16074" y="11366"/>
                    <a:pt x="14169" y="8789"/>
                    <a:pt x="14334" y="7741"/>
                  </a:cubicBezTo>
                  <a:cubicBezTo>
                    <a:pt x="14943" y="3899"/>
                    <a:pt x="14620" y="2871"/>
                    <a:pt x="13507" y="1783"/>
                  </a:cubicBezTo>
                  <a:cubicBezTo>
                    <a:pt x="12372" y="675"/>
                    <a:pt x="9936" y="1"/>
                    <a:pt x="7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6648325" y="5205075"/>
              <a:ext cx="309875" cy="256225"/>
            </a:xfrm>
            <a:custGeom>
              <a:rect b="b" l="l" r="r" t="t"/>
              <a:pathLst>
                <a:path extrusionOk="0" h="10249" w="12395">
                  <a:moveTo>
                    <a:pt x="3155" y="0"/>
                  </a:moveTo>
                  <a:lnTo>
                    <a:pt x="1" y="864"/>
                  </a:lnTo>
                  <a:lnTo>
                    <a:pt x="2566" y="10248"/>
                  </a:lnTo>
                  <a:lnTo>
                    <a:pt x="12395" y="7557"/>
                  </a:lnTo>
                  <a:cubicBezTo>
                    <a:pt x="12202" y="7088"/>
                    <a:pt x="5371" y="6675"/>
                    <a:pt x="5371" y="6675"/>
                  </a:cubicBezTo>
                  <a:lnTo>
                    <a:pt x="3155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5188575" y="5189050"/>
              <a:ext cx="242875" cy="286575"/>
            </a:xfrm>
            <a:custGeom>
              <a:rect b="b" l="l" r="r" t="t"/>
              <a:pathLst>
                <a:path extrusionOk="0" h="11463" w="9715">
                  <a:moveTo>
                    <a:pt x="5066" y="1"/>
                  </a:moveTo>
                  <a:lnTo>
                    <a:pt x="1" y="8308"/>
                  </a:lnTo>
                  <a:lnTo>
                    <a:pt x="4084" y="11463"/>
                  </a:lnTo>
                  <a:lnTo>
                    <a:pt x="9714" y="11463"/>
                  </a:lnTo>
                  <a:lnTo>
                    <a:pt x="5562" y="10372"/>
                  </a:lnTo>
                  <a:lnTo>
                    <a:pt x="4524" y="7895"/>
                  </a:lnTo>
                  <a:lnTo>
                    <a:pt x="7860" y="1703"/>
                  </a:lnTo>
                  <a:lnTo>
                    <a:pt x="506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5256050" y="4371300"/>
              <a:ext cx="624775" cy="964150"/>
            </a:xfrm>
            <a:custGeom>
              <a:rect b="b" l="l" r="r" t="t"/>
              <a:pathLst>
                <a:path extrusionOk="0" h="38566" w="24991">
                  <a:moveTo>
                    <a:pt x="15991" y="1"/>
                  </a:moveTo>
                  <a:lnTo>
                    <a:pt x="1" y="36593"/>
                  </a:lnTo>
                  <a:lnTo>
                    <a:pt x="2924" y="38565"/>
                  </a:lnTo>
                  <a:lnTo>
                    <a:pt x="22036" y="9239"/>
                  </a:lnTo>
                  <a:lnTo>
                    <a:pt x="24990" y="2206"/>
                  </a:lnTo>
                  <a:cubicBezTo>
                    <a:pt x="23523" y="1921"/>
                    <a:pt x="22382" y="1231"/>
                    <a:pt x="20897" y="949"/>
                  </a:cubicBezTo>
                  <a:cubicBezTo>
                    <a:pt x="18726" y="538"/>
                    <a:pt x="18111" y="591"/>
                    <a:pt x="15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296150" y="4328950"/>
              <a:ext cx="471600" cy="1015525"/>
            </a:xfrm>
            <a:custGeom>
              <a:rect b="b" l="l" r="r" t="t"/>
              <a:pathLst>
                <a:path extrusionOk="0" h="40621" w="18864">
                  <a:moveTo>
                    <a:pt x="7473" y="0"/>
                  </a:moveTo>
                  <a:cubicBezTo>
                    <a:pt x="4156" y="1236"/>
                    <a:pt x="3417" y="2576"/>
                    <a:pt x="0" y="3523"/>
                  </a:cubicBezTo>
                  <a:lnTo>
                    <a:pt x="526" y="5973"/>
                  </a:lnTo>
                  <a:lnTo>
                    <a:pt x="15375" y="40620"/>
                  </a:lnTo>
                  <a:lnTo>
                    <a:pt x="18864" y="39932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5617200" y="3665475"/>
              <a:ext cx="921675" cy="794425"/>
            </a:xfrm>
            <a:custGeom>
              <a:rect b="b" l="l" r="r" t="t"/>
              <a:pathLst>
                <a:path extrusionOk="0" h="31777" w="36867">
                  <a:moveTo>
                    <a:pt x="4515" y="1"/>
                  </a:moveTo>
                  <a:lnTo>
                    <a:pt x="1" y="29346"/>
                  </a:lnTo>
                  <a:cubicBezTo>
                    <a:pt x="2159" y="29945"/>
                    <a:pt x="4327" y="30506"/>
                    <a:pt x="6536" y="30929"/>
                  </a:cubicBezTo>
                  <a:cubicBezTo>
                    <a:pt x="8076" y="31223"/>
                    <a:pt x="9610" y="31478"/>
                    <a:pt x="11128" y="31777"/>
                  </a:cubicBezTo>
                  <a:lnTo>
                    <a:pt x="18071" y="13925"/>
                  </a:lnTo>
                  <a:lnTo>
                    <a:pt x="25403" y="31054"/>
                  </a:lnTo>
                  <a:cubicBezTo>
                    <a:pt x="28940" y="30084"/>
                    <a:pt x="33437" y="27979"/>
                    <a:pt x="36866" y="26698"/>
                  </a:cubicBezTo>
                  <a:lnTo>
                    <a:pt x="30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683550" y="2304700"/>
              <a:ext cx="755175" cy="1477100"/>
            </a:xfrm>
            <a:custGeom>
              <a:rect b="b" l="l" r="r" t="t"/>
              <a:pathLst>
                <a:path extrusionOk="0" h="59084" w="30207">
                  <a:moveTo>
                    <a:pt x="12014" y="1"/>
                  </a:moveTo>
                  <a:cubicBezTo>
                    <a:pt x="12014" y="1"/>
                    <a:pt x="10728" y="1795"/>
                    <a:pt x="9693" y="2687"/>
                  </a:cubicBezTo>
                  <a:cubicBezTo>
                    <a:pt x="8657" y="3578"/>
                    <a:pt x="5647" y="7941"/>
                    <a:pt x="4988" y="11772"/>
                  </a:cubicBezTo>
                  <a:cubicBezTo>
                    <a:pt x="4329" y="15602"/>
                    <a:pt x="2824" y="23841"/>
                    <a:pt x="3671" y="24821"/>
                  </a:cubicBezTo>
                  <a:cubicBezTo>
                    <a:pt x="4517" y="25802"/>
                    <a:pt x="5270" y="34103"/>
                    <a:pt x="5270" y="34103"/>
                  </a:cubicBezTo>
                  <a:lnTo>
                    <a:pt x="0" y="57698"/>
                  </a:lnTo>
                  <a:cubicBezTo>
                    <a:pt x="3356" y="58737"/>
                    <a:pt x="7831" y="59083"/>
                    <a:pt x="12306" y="59083"/>
                  </a:cubicBezTo>
                  <a:cubicBezTo>
                    <a:pt x="21256" y="59083"/>
                    <a:pt x="30206" y="57698"/>
                    <a:pt x="30206" y="57698"/>
                  </a:cubicBezTo>
                  <a:lnTo>
                    <a:pt x="25501" y="29141"/>
                  </a:lnTo>
                  <a:cubicBezTo>
                    <a:pt x="25501" y="29141"/>
                    <a:pt x="26913" y="18364"/>
                    <a:pt x="26819" y="17383"/>
                  </a:cubicBezTo>
                  <a:cubicBezTo>
                    <a:pt x="26725" y="16404"/>
                    <a:pt x="22490" y="7675"/>
                    <a:pt x="19864" y="4657"/>
                  </a:cubicBezTo>
                  <a:cubicBezTo>
                    <a:pt x="17239" y="1639"/>
                    <a:pt x="12014" y="1"/>
                    <a:pt x="12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626425" y="2281275"/>
              <a:ext cx="400275" cy="424800"/>
            </a:xfrm>
            <a:custGeom>
              <a:rect b="b" l="l" r="r" t="t"/>
              <a:pathLst>
                <a:path extrusionOk="0" h="16992" w="16011">
                  <a:moveTo>
                    <a:pt x="6969" y="1"/>
                  </a:moveTo>
                  <a:cubicBezTo>
                    <a:pt x="5540" y="1"/>
                    <a:pt x="4435" y="112"/>
                    <a:pt x="4110" y="322"/>
                  </a:cubicBezTo>
                  <a:cubicBezTo>
                    <a:pt x="3103" y="972"/>
                    <a:pt x="5452" y="3027"/>
                    <a:pt x="5200" y="4390"/>
                  </a:cubicBezTo>
                  <a:cubicBezTo>
                    <a:pt x="4949" y="5753"/>
                    <a:pt x="1" y="7526"/>
                    <a:pt x="1677" y="10498"/>
                  </a:cubicBezTo>
                  <a:cubicBezTo>
                    <a:pt x="3355" y="13470"/>
                    <a:pt x="8304" y="16991"/>
                    <a:pt x="8304" y="16991"/>
                  </a:cubicBezTo>
                  <a:lnTo>
                    <a:pt x="16011" y="1582"/>
                  </a:lnTo>
                  <a:cubicBezTo>
                    <a:pt x="14370" y="489"/>
                    <a:pt x="9960" y="1"/>
                    <a:pt x="6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5893450" y="1790375"/>
              <a:ext cx="503575" cy="553625"/>
            </a:xfrm>
            <a:custGeom>
              <a:rect b="b" l="l" r="r" t="t"/>
              <a:pathLst>
                <a:path extrusionOk="0" h="22145" w="20143">
                  <a:moveTo>
                    <a:pt x="13553" y="1245"/>
                  </a:moveTo>
                  <a:cubicBezTo>
                    <a:pt x="13535" y="1268"/>
                    <a:pt x="13518" y="1292"/>
                    <a:pt x="13504" y="1318"/>
                  </a:cubicBezTo>
                  <a:cubicBezTo>
                    <a:pt x="13520" y="1294"/>
                    <a:pt x="13537" y="1269"/>
                    <a:pt x="13553" y="1245"/>
                  </a:cubicBezTo>
                  <a:close/>
                  <a:moveTo>
                    <a:pt x="15584" y="1"/>
                  </a:moveTo>
                  <a:cubicBezTo>
                    <a:pt x="14691" y="1"/>
                    <a:pt x="14065" y="514"/>
                    <a:pt x="13553" y="1245"/>
                  </a:cubicBezTo>
                  <a:lnTo>
                    <a:pt x="13553" y="1245"/>
                  </a:lnTo>
                  <a:cubicBezTo>
                    <a:pt x="13659" y="1119"/>
                    <a:pt x="13821" y="1060"/>
                    <a:pt x="13989" y="1060"/>
                  </a:cubicBezTo>
                  <a:cubicBezTo>
                    <a:pt x="14250" y="1060"/>
                    <a:pt x="14528" y="1201"/>
                    <a:pt x="14640" y="1444"/>
                  </a:cubicBezTo>
                  <a:cubicBezTo>
                    <a:pt x="14838" y="1870"/>
                    <a:pt x="14601" y="2403"/>
                    <a:pt x="14212" y="2669"/>
                  </a:cubicBezTo>
                  <a:cubicBezTo>
                    <a:pt x="13841" y="2922"/>
                    <a:pt x="13372" y="2983"/>
                    <a:pt x="12920" y="2983"/>
                  </a:cubicBezTo>
                  <a:cubicBezTo>
                    <a:pt x="12900" y="2983"/>
                    <a:pt x="12880" y="2982"/>
                    <a:pt x="12859" y="2982"/>
                  </a:cubicBezTo>
                  <a:cubicBezTo>
                    <a:pt x="11755" y="2969"/>
                    <a:pt x="10677" y="2677"/>
                    <a:pt x="9611" y="2389"/>
                  </a:cubicBezTo>
                  <a:cubicBezTo>
                    <a:pt x="8545" y="2103"/>
                    <a:pt x="7464" y="1816"/>
                    <a:pt x="6359" y="1813"/>
                  </a:cubicBezTo>
                  <a:cubicBezTo>
                    <a:pt x="6355" y="1813"/>
                    <a:pt x="6350" y="1813"/>
                    <a:pt x="6345" y="1813"/>
                  </a:cubicBezTo>
                  <a:cubicBezTo>
                    <a:pt x="5245" y="1813"/>
                    <a:pt x="4104" y="2130"/>
                    <a:pt x="3317" y="2897"/>
                  </a:cubicBezTo>
                  <a:cubicBezTo>
                    <a:pt x="2526" y="3666"/>
                    <a:pt x="2252" y="5157"/>
                    <a:pt x="2770" y="6132"/>
                  </a:cubicBezTo>
                  <a:cubicBezTo>
                    <a:pt x="0" y="7266"/>
                    <a:pt x="1918" y="12107"/>
                    <a:pt x="2770" y="14246"/>
                  </a:cubicBezTo>
                  <a:cubicBezTo>
                    <a:pt x="3621" y="16385"/>
                    <a:pt x="5084" y="19411"/>
                    <a:pt x="5084" y="19411"/>
                  </a:cubicBezTo>
                  <a:lnTo>
                    <a:pt x="7921" y="16636"/>
                  </a:lnTo>
                  <a:cubicBezTo>
                    <a:pt x="7921" y="16636"/>
                    <a:pt x="5756" y="14120"/>
                    <a:pt x="6707" y="12989"/>
                  </a:cubicBezTo>
                  <a:cubicBezTo>
                    <a:pt x="6938" y="12713"/>
                    <a:pt x="7172" y="12609"/>
                    <a:pt x="7394" y="12609"/>
                  </a:cubicBezTo>
                  <a:cubicBezTo>
                    <a:pt x="8082" y="12609"/>
                    <a:pt x="8649" y="13617"/>
                    <a:pt x="8649" y="13617"/>
                  </a:cubicBezTo>
                  <a:cubicBezTo>
                    <a:pt x="8649" y="13617"/>
                    <a:pt x="8964" y="18964"/>
                    <a:pt x="9710" y="19278"/>
                  </a:cubicBezTo>
                  <a:cubicBezTo>
                    <a:pt x="10382" y="19562"/>
                    <a:pt x="13990" y="22145"/>
                    <a:pt x="16055" y="22145"/>
                  </a:cubicBezTo>
                  <a:cubicBezTo>
                    <a:pt x="16281" y="22145"/>
                    <a:pt x="16489" y="22114"/>
                    <a:pt x="16672" y="22046"/>
                  </a:cubicBezTo>
                  <a:cubicBezTo>
                    <a:pt x="18532" y="21355"/>
                    <a:pt x="17530" y="15895"/>
                    <a:pt x="17530" y="15895"/>
                  </a:cubicBezTo>
                  <a:lnTo>
                    <a:pt x="14795" y="15578"/>
                  </a:lnTo>
                  <a:cubicBezTo>
                    <a:pt x="12287" y="15288"/>
                    <a:pt x="10422" y="13120"/>
                    <a:pt x="10510" y="10597"/>
                  </a:cubicBezTo>
                  <a:lnTo>
                    <a:pt x="10510" y="10597"/>
                  </a:lnTo>
                  <a:cubicBezTo>
                    <a:pt x="10510" y="10597"/>
                    <a:pt x="11089" y="10790"/>
                    <a:pt x="11781" y="10790"/>
                  </a:cubicBezTo>
                  <a:cubicBezTo>
                    <a:pt x="12657" y="10790"/>
                    <a:pt x="13713" y="10482"/>
                    <a:pt x="14012" y="9089"/>
                  </a:cubicBezTo>
                  <a:cubicBezTo>
                    <a:pt x="16075" y="8792"/>
                    <a:pt x="18577" y="7939"/>
                    <a:pt x="19359" y="6006"/>
                  </a:cubicBezTo>
                  <a:cubicBezTo>
                    <a:pt x="20142" y="4073"/>
                    <a:pt x="19519" y="1582"/>
                    <a:pt x="17752" y="476"/>
                  </a:cubicBezTo>
                  <a:lnTo>
                    <a:pt x="17752" y="476"/>
                  </a:lnTo>
                  <a:cubicBezTo>
                    <a:pt x="17786" y="996"/>
                    <a:pt x="17576" y="1504"/>
                    <a:pt x="17184" y="1850"/>
                  </a:cubicBezTo>
                  <a:cubicBezTo>
                    <a:pt x="17464" y="954"/>
                    <a:pt x="16553" y="13"/>
                    <a:pt x="15614" y="1"/>
                  </a:cubicBezTo>
                  <a:cubicBezTo>
                    <a:pt x="15604" y="1"/>
                    <a:pt x="15594" y="1"/>
                    <a:pt x="15584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5882225" y="1816525"/>
              <a:ext cx="344325" cy="374400"/>
            </a:xfrm>
            <a:custGeom>
              <a:rect b="b" l="l" r="r" t="t"/>
              <a:pathLst>
                <a:path extrusionOk="0" h="14976" w="13773">
                  <a:moveTo>
                    <a:pt x="6371" y="0"/>
                  </a:moveTo>
                  <a:cubicBezTo>
                    <a:pt x="6174" y="0"/>
                    <a:pt x="5979" y="7"/>
                    <a:pt x="5788" y="21"/>
                  </a:cubicBezTo>
                  <a:cubicBezTo>
                    <a:pt x="2350" y="272"/>
                    <a:pt x="169" y="2201"/>
                    <a:pt x="85" y="5217"/>
                  </a:cubicBezTo>
                  <a:cubicBezTo>
                    <a:pt x="0" y="8235"/>
                    <a:pt x="3968" y="14976"/>
                    <a:pt x="3968" y="14976"/>
                  </a:cubicBezTo>
                  <a:cubicBezTo>
                    <a:pt x="9110" y="12569"/>
                    <a:pt x="13772" y="1913"/>
                    <a:pt x="13772" y="1913"/>
                  </a:cubicBezTo>
                  <a:cubicBezTo>
                    <a:pt x="13772" y="1913"/>
                    <a:pt x="9718" y="0"/>
                    <a:pt x="6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5251100" y="3291975"/>
              <a:ext cx="197325" cy="359100"/>
            </a:xfrm>
            <a:custGeom>
              <a:rect b="b" l="l" r="r" t="t"/>
              <a:pathLst>
                <a:path extrusionOk="0" h="14364" w="7893">
                  <a:moveTo>
                    <a:pt x="6342" y="1"/>
                  </a:moveTo>
                  <a:cubicBezTo>
                    <a:pt x="3247" y="5434"/>
                    <a:pt x="1052" y="7673"/>
                    <a:pt x="799" y="8404"/>
                  </a:cubicBezTo>
                  <a:cubicBezTo>
                    <a:pt x="238" y="10021"/>
                    <a:pt x="1" y="10935"/>
                    <a:pt x="1332" y="11033"/>
                  </a:cubicBezTo>
                  <a:cubicBezTo>
                    <a:pt x="2618" y="11129"/>
                    <a:pt x="1949" y="12824"/>
                    <a:pt x="2918" y="12824"/>
                  </a:cubicBezTo>
                  <a:cubicBezTo>
                    <a:pt x="2950" y="12824"/>
                    <a:pt x="2984" y="12822"/>
                    <a:pt x="3020" y="12818"/>
                  </a:cubicBezTo>
                  <a:cubicBezTo>
                    <a:pt x="3051" y="12815"/>
                    <a:pt x="3080" y="12813"/>
                    <a:pt x="3108" y="12813"/>
                  </a:cubicBezTo>
                  <a:cubicBezTo>
                    <a:pt x="3980" y="12813"/>
                    <a:pt x="3715" y="14363"/>
                    <a:pt x="4346" y="14363"/>
                  </a:cubicBezTo>
                  <a:cubicBezTo>
                    <a:pt x="4438" y="14363"/>
                    <a:pt x="4549" y="14330"/>
                    <a:pt x="4686" y="14254"/>
                  </a:cubicBezTo>
                  <a:cubicBezTo>
                    <a:pt x="5789" y="13644"/>
                    <a:pt x="5665" y="11048"/>
                    <a:pt x="5665" y="11048"/>
                  </a:cubicBezTo>
                  <a:cubicBezTo>
                    <a:pt x="5665" y="11048"/>
                    <a:pt x="7893" y="10178"/>
                    <a:pt x="6152" y="7421"/>
                  </a:cubicBezTo>
                  <a:cubicBezTo>
                    <a:pt x="5699" y="6703"/>
                    <a:pt x="6692" y="5021"/>
                    <a:pt x="7421" y="4103"/>
                  </a:cubicBezTo>
                  <a:cubicBezTo>
                    <a:pt x="6843" y="3142"/>
                    <a:pt x="6837" y="1009"/>
                    <a:pt x="6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5320925" y="2418525"/>
              <a:ext cx="741250" cy="1046025"/>
            </a:xfrm>
            <a:custGeom>
              <a:rect b="b" l="l" r="r" t="t"/>
              <a:pathLst>
                <a:path extrusionOk="0" h="41841" w="29650">
                  <a:moveTo>
                    <a:pt x="23259" y="0"/>
                  </a:moveTo>
                  <a:cubicBezTo>
                    <a:pt x="23076" y="0"/>
                    <a:pt x="22901" y="41"/>
                    <a:pt x="22737" y="127"/>
                  </a:cubicBezTo>
                  <a:cubicBezTo>
                    <a:pt x="19331" y="1918"/>
                    <a:pt x="1" y="38660"/>
                    <a:pt x="1" y="38660"/>
                  </a:cubicBezTo>
                  <a:lnTo>
                    <a:pt x="5002" y="41841"/>
                  </a:lnTo>
                  <a:cubicBezTo>
                    <a:pt x="5002" y="41841"/>
                    <a:pt x="9370" y="34702"/>
                    <a:pt x="11756" y="32923"/>
                  </a:cubicBezTo>
                  <a:cubicBezTo>
                    <a:pt x="14142" y="31146"/>
                    <a:pt x="14912" y="30372"/>
                    <a:pt x="15139" y="26890"/>
                  </a:cubicBezTo>
                  <a:cubicBezTo>
                    <a:pt x="15366" y="23408"/>
                    <a:pt x="26282" y="14792"/>
                    <a:pt x="28026" y="10931"/>
                  </a:cubicBezTo>
                  <a:cubicBezTo>
                    <a:pt x="29649" y="7339"/>
                    <a:pt x="25716" y="0"/>
                    <a:pt x="2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001825" y="1906225"/>
              <a:ext cx="147775" cy="209800"/>
            </a:xfrm>
            <a:custGeom>
              <a:rect b="b" l="l" r="r" t="t"/>
              <a:pathLst>
                <a:path extrusionOk="0" h="8392" w="5911">
                  <a:moveTo>
                    <a:pt x="5623" y="1"/>
                  </a:moveTo>
                  <a:cubicBezTo>
                    <a:pt x="5530" y="1"/>
                    <a:pt x="5439" y="54"/>
                    <a:pt x="5396" y="144"/>
                  </a:cubicBezTo>
                  <a:cubicBezTo>
                    <a:pt x="4014" y="2994"/>
                    <a:pt x="2228" y="5630"/>
                    <a:pt x="94" y="7969"/>
                  </a:cubicBezTo>
                  <a:cubicBezTo>
                    <a:pt x="1" y="8072"/>
                    <a:pt x="7" y="8233"/>
                    <a:pt x="112" y="8326"/>
                  </a:cubicBezTo>
                  <a:cubicBezTo>
                    <a:pt x="158" y="8368"/>
                    <a:pt x="218" y="8391"/>
                    <a:pt x="281" y="8391"/>
                  </a:cubicBezTo>
                  <a:cubicBezTo>
                    <a:pt x="352" y="8391"/>
                    <a:pt x="418" y="8361"/>
                    <a:pt x="466" y="8308"/>
                  </a:cubicBezTo>
                  <a:cubicBezTo>
                    <a:pt x="2632" y="5932"/>
                    <a:pt x="4446" y="3256"/>
                    <a:pt x="5850" y="362"/>
                  </a:cubicBezTo>
                  <a:cubicBezTo>
                    <a:pt x="5911" y="238"/>
                    <a:pt x="5859" y="86"/>
                    <a:pt x="5733" y="26"/>
                  </a:cubicBezTo>
                  <a:cubicBezTo>
                    <a:pt x="5698" y="9"/>
                    <a:pt x="5660" y="1"/>
                    <a:pt x="5623" y="1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5733900" y="2348250"/>
              <a:ext cx="205125" cy="583300"/>
            </a:xfrm>
            <a:custGeom>
              <a:rect b="b" l="l" r="r" t="t"/>
              <a:pathLst>
                <a:path extrusionOk="0" h="23332" w="8205">
                  <a:moveTo>
                    <a:pt x="7922" y="0"/>
                  </a:moveTo>
                  <a:cubicBezTo>
                    <a:pt x="7865" y="0"/>
                    <a:pt x="7807" y="20"/>
                    <a:pt x="7759" y="60"/>
                  </a:cubicBezTo>
                  <a:cubicBezTo>
                    <a:pt x="928" y="5853"/>
                    <a:pt x="0" y="15774"/>
                    <a:pt x="1410" y="23126"/>
                  </a:cubicBezTo>
                  <a:cubicBezTo>
                    <a:pt x="1431" y="23246"/>
                    <a:pt x="1536" y="23331"/>
                    <a:pt x="1657" y="23331"/>
                  </a:cubicBezTo>
                  <a:cubicBezTo>
                    <a:pt x="1673" y="23331"/>
                    <a:pt x="1688" y="23330"/>
                    <a:pt x="1704" y="23327"/>
                  </a:cubicBezTo>
                  <a:cubicBezTo>
                    <a:pt x="1840" y="23300"/>
                    <a:pt x="1929" y="23168"/>
                    <a:pt x="1904" y="23033"/>
                  </a:cubicBezTo>
                  <a:cubicBezTo>
                    <a:pt x="521" y="15819"/>
                    <a:pt x="1419" y="6098"/>
                    <a:pt x="8086" y="444"/>
                  </a:cubicBezTo>
                  <a:cubicBezTo>
                    <a:pt x="8192" y="353"/>
                    <a:pt x="8204" y="194"/>
                    <a:pt x="8115" y="89"/>
                  </a:cubicBezTo>
                  <a:cubicBezTo>
                    <a:pt x="8064" y="30"/>
                    <a:pt x="7994" y="0"/>
                    <a:pt x="7922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6015425" y="2465275"/>
              <a:ext cx="616275" cy="705750"/>
            </a:xfrm>
            <a:custGeom>
              <a:rect b="b" l="l" r="r" t="t"/>
              <a:pathLst>
                <a:path extrusionOk="0" h="28230" w="24651">
                  <a:moveTo>
                    <a:pt x="2571" y="0"/>
                  </a:moveTo>
                  <a:cubicBezTo>
                    <a:pt x="399" y="0"/>
                    <a:pt x="0" y="17864"/>
                    <a:pt x="3888" y="23413"/>
                  </a:cubicBezTo>
                  <a:cubicBezTo>
                    <a:pt x="6260" y="26798"/>
                    <a:pt x="7578" y="28230"/>
                    <a:pt x="9801" y="28230"/>
                  </a:cubicBezTo>
                  <a:cubicBezTo>
                    <a:pt x="11410" y="28230"/>
                    <a:pt x="13493" y="27480"/>
                    <a:pt x="16793" y="26178"/>
                  </a:cubicBezTo>
                  <a:cubicBezTo>
                    <a:pt x="24651" y="23079"/>
                    <a:pt x="15521" y="18843"/>
                    <a:pt x="15521" y="18843"/>
                  </a:cubicBezTo>
                  <a:lnTo>
                    <a:pt x="12557" y="18843"/>
                  </a:lnTo>
                  <a:cubicBezTo>
                    <a:pt x="12557" y="18843"/>
                    <a:pt x="5400" y="2205"/>
                    <a:pt x="2926" y="151"/>
                  </a:cubicBezTo>
                  <a:cubicBezTo>
                    <a:pt x="2803" y="49"/>
                    <a:pt x="2685" y="0"/>
                    <a:pt x="2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6948875" y="2699425"/>
              <a:ext cx="47225" cy="115400"/>
            </a:xfrm>
            <a:custGeom>
              <a:rect b="b" l="l" r="r" t="t"/>
              <a:pathLst>
                <a:path extrusionOk="0" h="4616" w="1889">
                  <a:moveTo>
                    <a:pt x="1461" y="1"/>
                  </a:moveTo>
                  <a:cubicBezTo>
                    <a:pt x="1449" y="1"/>
                    <a:pt x="1436" y="5"/>
                    <a:pt x="1424" y="14"/>
                  </a:cubicBezTo>
                  <a:cubicBezTo>
                    <a:pt x="1135" y="224"/>
                    <a:pt x="875" y="1514"/>
                    <a:pt x="875" y="1514"/>
                  </a:cubicBezTo>
                  <a:lnTo>
                    <a:pt x="767" y="2140"/>
                  </a:lnTo>
                  <a:cubicBezTo>
                    <a:pt x="767" y="2140"/>
                    <a:pt x="554" y="2062"/>
                    <a:pt x="406" y="2062"/>
                  </a:cubicBezTo>
                  <a:cubicBezTo>
                    <a:pt x="334" y="2062"/>
                    <a:pt x="278" y="2081"/>
                    <a:pt x="270" y="2136"/>
                  </a:cubicBezTo>
                  <a:cubicBezTo>
                    <a:pt x="245" y="2304"/>
                    <a:pt x="77" y="3096"/>
                    <a:pt x="77" y="3096"/>
                  </a:cubicBezTo>
                  <a:lnTo>
                    <a:pt x="1" y="4615"/>
                  </a:lnTo>
                  <a:lnTo>
                    <a:pt x="1579" y="2852"/>
                  </a:lnTo>
                  <a:cubicBezTo>
                    <a:pt x="1889" y="2143"/>
                    <a:pt x="1727" y="1"/>
                    <a:pt x="1461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6897375" y="2551275"/>
              <a:ext cx="127575" cy="297700"/>
            </a:xfrm>
            <a:custGeom>
              <a:rect b="b" l="l" r="r" t="t"/>
              <a:pathLst>
                <a:path extrusionOk="0" h="11908" w="5103">
                  <a:moveTo>
                    <a:pt x="3229" y="0"/>
                  </a:moveTo>
                  <a:lnTo>
                    <a:pt x="1767" y="5208"/>
                  </a:lnTo>
                  <a:lnTo>
                    <a:pt x="1" y="11739"/>
                  </a:lnTo>
                  <a:lnTo>
                    <a:pt x="1639" y="11907"/>
                  </a:lnTo>
                  <a:lnTo>
                    <a:pt x="5102" y="703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6432300" y="2673675"/>
              <a:ext cx="559000" cy="414800"/>
            </a:xfrm>
            <a:custGeom>
              <a:rect b="b" l="l" r="r" t="t"/>
              <a:pathLst>
                <a:path extrusionOk="0" h="16592" w="22360">
                  <a:moveTo>
                    <a:pt x="18579" y="1"/>
                  </a:moveTo>
                  <a:cubicBezTo>
                    <a:pt x="18478" y="1"/>
                    <a:pt x="18386" y="89"/>
                    <a:pt x="18315" y="316"/>
                  </a:cubicBezTo>
                  <a:lnTo>
                    <a:pt x="17691" y="2997"/>
                  </a:lnTo>
                  <a:lnTo>
                    <a:pt x="16800" y="3882"/>
                  </a:lnTo>
                  <a:cubicBezTo>
                    <a:pt x="16338" y="4519"/>
                    <a:pt x="15805" y="7217"/>
                    <a:pt x="15805" y="7217"/>
                  </a:cubicBezTo>
                  <a:lnTo>
                    <a:pt x="0" y="10682"/>
                  </a:lnTo>
                  <a:lnTo>
                    <a:pt x="1496" y="16592"/>
                  </a:lnTo>
                  <a:cubicBezTo>
                    <a:pt x="1496" y="16592"/>
                    <a:pt x="16616" y="10680"/>
                    <a:pt x="17404" y="10395"/>
                  </a:cubicBezTo>
                  <a:cubicBezTo>
                    <a:pt x="17404" y="10395"/>
                    <a:pt x="19725" y="8563"/>
                    <a:pt x="20193" y="8212"/>
                  </a:cubicBezTo>
                  <a:cubicBezTo>
                    <a:pt x="20663" y="7860"/>
                    <a:pt x="22125" y="4233"/>
                    <a:pt x="22242" y="3882"/>
                  </a:cubicBezTo>
                  <a:cubicBezTo>
                    <a:pt x="22360" y="3531"/>
                    <a:pt x="19550" y="3356"/>
                    <a:pt x="19550" y="3356"/>
                  </a:cubicBezTo>
                  <a:cubicBezTo>
                    <a:pt x="19550" y="3356"/>
                    <a:pt x="19469" y="1617"/>
                    <a:pt x="19324" y="1058"/>
                  </a:cubicBezTo>
                  <a:cubicBezTo>
                    <a:pt x="19265" y="830"/>
                    <a:pt x="18885" y="1"/>
                    <a:pt x="1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403425" y="2803775"/>
              <a:ext cx="464025" cy="315975"/>
            </a:xfrm>
            <a:custGeom>
              <a:rect b="b" l="l" r="r" t="t"/>
              <a:pathLst>
                <a:path extrusionOk="0" h="12639" w="18561">
                  <a:moveTo>
                    <a:pt x="15955" y="0"/>
                  </a:moveTo>
                  <a:lnTo>
                    <a:pt x="7903" y="2213"/>
                  </a:lnTo>
                  <a:cubicBezTo>
                    <a:pt x="7903" y="2213"/>
                    <a:pt x="7719" y="3353"/>
                    <a:pt x="6536" y="3353"/>
                  </a:cubicBezTo>
                  <a:cubicBezTo>
                    <a:pt x="6058" y="3353"/>
                    <a:pt x="5418" y="3167"/>
                    <a:pt x="4561" y="2645"/>
                  </a:cubicBezTo>
                  <a:cubicBezTo>
                    <a:pt x="4059" y="2340"/>
                    <a:pt x="3596" y="2213"/>
                    <a:pt x="3174" y="2213"/>
                  </a:cubicBezTo>
                  <a:cubicBezTo>
                    <a:pt x="1094" y="2213"/>
                    <a:pt x="1" y="5303"/>
                    <a:pt x="1" y="5303"/>
                  </a:cubicBezTo>
                  <a:lnTo>
                    <a:pt x="1273" y="12638"/>
                  </a:lnTo>
                  <a:lnTo>
                    <a:pt x="18561" y="5191"/>
                  </a:lnTo>
                  <a:lnTo>
                    <a:pt x="159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5872325" y="2435125"/>
              <a:ext cx="391050" cy="743325"/>
            </a:xfrm>
            <a:custGeom>
              <a:rect b="b" l="l" r="r" t="t"/>
              <a:pathLst>
                <a:path extrusionOk="0" h="29733" w="15642">
                  <a:moveTo>
                    <a:pt x="4860" y="1"/>
                  </a:moveTo>
                  <a:cubicBezTo>
                    <a:pt x="3757" y="1"/>
                    <a:pt x="2818" y="349"/>
                    <a:pt x="2049" y="1034"/>
                  </a:cubicBezTo>
                  <a:cubicBezTo>
                    <a:pt x="733" y="2213"/>
                    <a:pt x="0" y="4440"/>
                    <a:pt x="90" y="6994"/>
                  </a:cubicBezTo>
                  <a:cubicBezTo>
                    <a:pt x="189" y="9786"/>
                    <a:pt x="1248" y="12407"/>
                    <a:pt x="2377" y="14824"/>
                  </a:cubicBezTo>
                  <a:cubicBezTo>
                    <a:pt x="4110" y="18532"/>
                    <a:pt x="6153" y="22089"/>
                    <a:pt x="8483" y="25455"/>
                  </a:cubicBezTo>
                  <a:cubicBezTo>
                    <a:pt x="9266" y="26587"/>
                    <a:pt x="10129" y="27763"/>
                    <a:pt x="11299" y="28620"/>
                  </a:cubicBezTo>
                  <a:cubicBezTo>
                    <a:pt x="12291" y="29347"/>
                    <a:pt x="13394" y="29732"/>
                    <a:pt x="14438" y="29732"/>
                  </a:cubicBezTo>
                  <a:cubicBezTo>
                    <a:pt x="14773" y="29732"/>
                    <a:pt x="15107" y="29690"/>
                    <a:pt x="15432" y="29607"/>
                  </a:cubicBezTo>
                  <a:cubicBezTo>
                    <a:pt x="15564" y="29570"/>
                    <a:pt x="15641" y="29434"/>
                    <a:pt x="15607" y="29302"/>
                  </a:cubicBezTo>
                  <a:cubicBezTo>
                    <a:pt x="15578" y="29189"/>
                    <a:pt x="15476" y="29113"/>
                    <a:pt x="15364" y="29113"/>
                  </a:cubicBezTo>
                  <a:cubicBezTo>
                    <a:pt x="15345" y="29113"/>
                    <a:pt x="15326" y="29115"/>
                    <a:pt x="15306" y="29119"/>
                  </a:cubicBezTo>
                  <a:cubicBezTo>
                    <a:pt x="15034" y="29190"/>
                    <a:pt x="14747" y="29225"/>
                    <a:pt x="14453" y="29225"/>
                  </a:cubicBezTo>
                  <a:cubicBezTo>
                    <a:pt x="13512" y="29225"/>
                    <a:pt x="12493" y="28871"/>
                    <a:pt x="11594" y="28213"/>
                  </a:cubicBezTo>
                  <a:cubicBezTo>
                    <a:pt x="10487" y="27402"/>
                    <a:pt x="9654" y="26264"/>
                    <a:pt x="8896" y="25168"/>
                  </a:cubicBezTo>
                  <a:cubicBezTo>
                    <a:pt x="6582" y="21824"/>
                    <a:pt x="4553" y="18293"/>
                    <a:pt x="2831" y="14611"/>
                  </a:cubicBezTo>
                  <a:cubicBezTo>
                    <a:pt x="1726" y="12241"/>
                    <a:pt x="689" y="9677"/>
                    <a:pt x="593" y="6975"/>
                  </a:cubicBezTo>
                  <a:cubicBezTo>
                    <a:pt x="508" y="4570"/>
                    <a:pt x="1176" y="2490"/>
                    <a:pt x="2385" y="1410"/>
                  </a:cubicBezTo>
                  <a:cubicBezTo>
                    <a:pt x="3057" y="808"/>
                    <a:pt x="3891" y="506"/>
                    <a:pt x="4870" y="506"/>
                  </a:cubicBezTo>
                  <a:cubicBezTo>
                    <a:pt x="5123" y="506"/>
                    <a:pt x="5385" y="526"/>
                    <a:pt x="5657" y="566"/>
                  </a:cubicBezTo>
                  <a:cubicBezTo>
                    <a:pt x="5670" y="569"/>
                    <a:pt x="5684" y="570"/>
                    <a:pt x="5698" y="570"/>
                  </a:cubicBezTo>
                  <a:cubicBezTo>
                    <a:pt x="5820" y="570"/>
                    <a:pt x="5927" y="479"/>
                    <a:pt x="5943" y="353"/>
                  </a:cubicBezTo>
                  <a:cubicBezTo>
                    <a:pt x="5963" y="216"/>
                    <a:pt x="5870" y="89"/>
                    <a:pt x="5733" y="68"/>
                  </a:cubicBezTo>
                  <a:cubicBezTo>
                    <a:pt x="5431" y="23"/>
                    <a:pt x="5140" y="1"/>
                    <a:pt x="4860" y="1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079950" y="2538750"/>
              <a:ext cx="213525" cy="361600"/>
            </a:xfrm>
            <a:custGeom>
              <a:rect b="b" l="l" r="r" t="t"/>
              <a:pathLst>
                <a:path extrusionOk="0" h="14464" w="8541">
                  <a:moveTo>
                    <a:pt x="287" y="1"/>
                  </a:moveTo>
                  <a:cubicBezTo>
                    <a:pt x="200" y="1"/>
                    <a:pt x="115" y="47"/>
                    <a:pt x="69" y="128"/>
                  </a:cubicBezTo>
                  <a:cubicBezTo>
                    <a:pt x="1" y="246"/>
                    <a:pt x="40" y="398"/>
                    <a:pt x="158" y="469"/>
                  </a:cubicBezTo>
                  <a:cubicBezTo>
                    <a:pt x="1330" y="1138"/>
                    <a:pt x="1927" y="2383"/>
                    <a:pt x="2559" y="3700"/>
                  </a:cubicBezTo>
                  <a:cubicBezTo>
                    <a:pt x="3099" y="4826"/>
                    <a:pt x="3658" y="5991"/>
                    <a:pt x="4615" y="6807"/>
                  </a:cubicBezTo>
                  <a:cubicBezTo>
                    <a:pt x="4904" y="7053"/>
                    <a:pt x="5222" y="7261"/>
                    <a:pt x="5528" y="7460"/>
                  </a:cubicBezTo>
                  <a:cubicBezTo>
                    <a:pt x="5878" y="7688"/>
                    <a:pt x="6209" y="7903"/>
                    <a:pt x="6499" y="8172"/>
                  </a:cubicBezTo>
                  <a:cubicBezTo>
                    <a:pt x="8035" y="9595"/>
                    <a:pt x="7989" y="12026"/>
                    <a:pt x="7826" y="14193"/>
                  </a:cubicBezTo>
                  <a:cubicBezTo>
                    <a:pt x="7815" y="14332"/>
                    <a:pt x="7920" y="14454"/>
                    <a:pt x="8058" y="14463"/>
                  </a:cubicBezTo>
                  <a:lnTo>
                    <a:pt x="8077" y="14463"/>
                  </a:lnTo>
                  <a:cubicBezTo>
                    <a:pt x="8207" y="14463"/>
                    <a:pt x="8317" y="14363"/>
                    <a:pt x="8327" y="14233"/>
                  </a:cubicBezTo>
                  <a:cubicBezTo>
                    <a:pt x="8500" y="11947"/>
                    <a:pt x="8541" y="9378"/>
                    <a:pt x="6841" y="7803"/>
                  </a:cubicBezTo>
                  <a:cubicBezTo>
                    <a:pt x="6520" y="7506"/>
                    <a:pt x="6155" y="7269"/>
                    <a:pt x="5804" y="7038"/>
                  </a:cubicBezTo>
                  <a:cubicBezTo>
                    <a:pt x="5496" y="6839"/>
                    <a:pt x="5207" y="6649"/>
                    <a:pt x="4942" y="6424"/>
                  </a:cubicBezTo>
                  <a:cubicBezTo>
                    <a:pt x="4065" y="5676"/>
                    <a:pt x="3529" y="4561"/>
                    <a:pt x="3012" y="3481"/>
                  </a:cubicBezTo>
                  <a:cubicBezTo>
                    <a:pt x="2375" y="2152"/>
                    <a:pt x="1715" y="778"/>
                    <a:pt x="408" y="32"/>
                  </a:cubicBezTo>
                  <a:cubicBezTo>
                    <a:pt x="369" y="11"/>
                    <a:pt x="328" y="1"/>
                    <a:pt x="287" y="1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980700" y="3107725"/>
              <a:ext cx="735200" cy="603325"/>
            </a:xfrm>
            <a:custGeom>
              <a:rect b="b" l="l" r="r" t="t"/>
              <a:pathLst>
                <a:path extrusionOk="0" h="24133" w="29408">
                  <a:moveTo>
                    <a:pt x="4633" y="0"/>
                  </a:moveTo>
                  <a:lnTo>
                    <a:pt x="1" y="18076"/>
                  </a:lnTo>
                  <a:lnTo>
                    <a:pt x="25292" y="24132"/>
                  </a:lnTo>
                  <a:cubicBezTo>
                    <a:pt x="26933" y="17891"/>
                    <a:pt x="27456" y="11419"/>
                    <a:pt x="29407" y="5270"/>
                  </a:cubicBezTo>
                  <a:lnTo>
                    <a:pt x="4633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186425" y="3409375"/>
              <a:ext cx="189375" cy="362025"/>
            </a:xfrm>
            <a:custGeom>
              <a:rect b="b" l="l" r="r" t="t"/>
              <a:pathLst>
                <a:path extrusionOk="0" h="14481" w="7575">
                  <a:moveTo>
                    <a:pt x="4030" y="1"/>
                  </a:moveTo>
                  <a:cubicBezTo>
                    <a:pt x="2077" y="5939"/>
                    <a:pt x="372" y="8572"/>
                    <a:pt x="269" y="9339"/>
                  </a:cubicBezTo>
                  <a:cubicBezTo>
                    <a:pt x="59" y="10904"/>
                    <a:pt x="1" y="11828"/>
                    <a:pt x="1034" y="11828"/>
                  </a:cubicBezTo>
                  <a:cubicBezTo>
                    <a:pt x="1120" y="11828"/>
                    <a:pt x="1213" y="11822"/>
                    <a:pt x="1314" y="11809"/>
                  </a:cubicBezTo>
                  <a:cubicBezTo>
                    <a:pt x="1370" y="11802"/>
                    <a:pt x="1423" y="11798"/>
                    <a:pt x="1472" y="11798"/>
                  </a:cubicBezTo>
                  <a:cubicBezTo>
                    <a:pt x="2511" y="11798"/>
                    <a:pt x="2341" y="13264"/>
                    <a:pt x="3090" y="13264"/>
                  </a:cubicBezTo>
                  <a:cubicBezTo>
                    <a:pt x="3160" y="13264"/>
                    <a:pt x="3237" y="13251"/>
                    <a:pt x="3325" y="13223"/>
                  </a:cubicBezTo>
                  <a:cubicBezTo>
                    <a:pt x="3401" y="13199"/>
                    <a:pt x="3472" y="13188"/>
                    <a:pt x="3538" y="13188"/>
                  </a:cubicBezTo>
                  <a:cubicBezTo>
                    <a:pt x="4242" y="13188"/>
                    <a:pt x="4338" y="14480"/>
                    <a:pt x="4863" y="14480"/>
                  </a:cubicBezTo>
                  <a:cubicBezTo>
                    <a:pt x="4970" y="14480"/>
                    <a:pt x="5094" y="14427"/>
                    <a:pt x="5244" y="14299"/>
                  </a:cubicBezTo>
                  <a:cubicBezTo>
                    <a:pt x="6203" y="13481"/>
                    <a:pt x="5564" y="10961"/>
                    <a:pt x="5564" y="10961"/>
                  </a:cubicBezTo>
                  <a:cubicBezTo>
                    <a:pt x="5564" y="10961"/>
                    <a:pt x="7574" y="9666"/>
                    <a:pt x="5320" y="7311"/>
                  </a:cubicBezTo>
                  <a:cubicBezTo>
                    <a:pt x="4733" y="6696"/>
                    <a:pt x="5370" y="4852"/>
                    <a:pt x="5902" y="3806"/>
                  </a:cubicBezTo>
                  <a:cubicBezTo>
                    <a:pt x="5145" y="2981"/>
                    <a:pt x="4715" y="891"/>
                    <a:pt x="4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207375" y="2523125"/>
              <a:ext cx="312200" cy="1051225"/>
            </a:xfrm>
            <a:custGeom>
              <a:rect b="b" l="l" r="r" t="t"/>
              <a:pathLst>
                <a:path extrusionOk="0" h="42049" w="12488">
                  <a:moveTo>
                    <a:pt x="4288" y="1"/>
                  </a:moveTo>
                  <a:cubicBezTo>
                    <a:pt x="3810" y="1"/>
                    <a:pt x="3423" y="145"/>
                    <a:pt x="3174" y="466"/>
                  </a:cubicBezTo>
                  <a:cubicBezTo>
                    <a:pt x="820" y="3510"/>
                    <a:pt x="0" y="41231"/>
                    <a:pt x="0" y="41231"/>
                  </a:cubicBezTo>
                  <a:lnTo>
                    <a:pt x="5870" y="42049"/>
                  </a:lnTo>
                  <a:cubicBezTo>
                    <a:pt x="5870" y="42049"/>
                    <a:pt x="6880" y="33741"/>
                    <a:pt x="8313" y="31132"/>
                  </a:cubicBezTo>
                  <a:cubicBezTo>
                    <a:pt x="9745" y="28524"/>
                    <a:pt x="10123" y="27500"/>
                    <a:pt x="8885" y="24237"/>
                  </a:cubicBezTo>
                  <a:cubicBezTo>
                    <a:pt x="7647" y="20975"/>
                    <a:pt x="12488" y="12337"/>
                    <a:pt x="12471" y="8100"/>
                  </a:cubicBezTo>
                  <a:cubicBezTo>
                    <a:pt x="12459" y="4507"/>
                    <a:pt x="6956" y="1"/>
                    <a:pt x="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671400" y="2949325"/>
              <a:ext cx="68325" cy="410775"/>
            </a:xfrm>
            <a:custGeom>
              <a:rect b="b" l="l" r="r" t="t"/>
              <a:pathLst>
                <a:path extrusionOk="0" h="16431" w="2733">
                  <a:moveTo>
                    <a:pt x="1197" y="0"/>
                  </a:moveTo>
                  <a:cubicBezTo>
                    <a:pt x="1098" y="0"/>
                    <a:pt x="1004" y="59"/>
                    <a:pt x="964" y="155"/>
                  </a:cubicBezTo>
                  <a:lnTo>
                    <a:pt x="24" y="2423"/>
                  </a:lnTo>
                  <a:cubicBezTo>
                    <a:pt x="6" y="2466"/>
                    <a:pt x="1" y="2512"/>
                    <a:pt x="8" y="2560"/>
                  </a:cubicBezTo>
                  <a:lnTo>
                    <a:pt x="2214" y="16219"/>
                  </a:lnTo>
                  <a:cubicBezTo>
                    <a:pt x="2235" y="16340"/>
                    <a:pt x="2339" y="16431"/>
                    <a:pt x="2464" y="16431"/>
                  </a:cubicBezTo>
                  <a:cubicBezTo>
                    <a:pt x="2476" y="16429"/>
                    <a:pt x="2490" y="16429"/>
                    <a:pt x="2503" y="16427"/>
                  </a:cubicBezTo>
                  <a:cubicBezTo>
                    <a:pt x="2639" y="16404"/>
                    <a:pt x="2733" y="16275"/>
                    <a:pt x="2711" y="16138"/>
                  </a:cubicBezTo>
                  <a:lnTo>
                    <a:pt x="516" y="2549"/>
                  </a:lnTo>
                  <a:lnTo>
                    <a:pt x="1428" y="347"/>
                  </a:lnTo>
                  <a:cubicBezTo>
                    <a:pt x="1481" y="220"/>
                    <a:pt x="1420" y="72"/>
                    <a:pt x="1292" y="19"/>
                  </a:cubicBezTo>
                  <a:cubicBezTo>
                    <a:pt x="1261" y="6"/>
                    <a:pt x="1228" y="0"/>
                    <a:pt x="1197" y="0"/>
                  </a:cubicBezTo>
                  <a:close/>
                </a:path>
              </a:pathLst>
            </a:custGeom>
            <a:solidFill>
              <a:srgbClr val="E08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4397950" y="2572075"/>
              <a:ext cx="79775" cy="530100"/>
            </a:xfrm>
            <a:custGeom>
              <a:rect b="b" l="l" r="r" t="t"/>
              <a:pathLst>
                <a:path extrusionOk="0" h="21204" w="3191">
                  <a:moveTo>
                    <a:pt x="285" y="0"/>
                  </a:moveTo>
                  <a:cubicBezTo>
                    <a:pt x="186" y="0"/>
                    <a:pt x="92" y="60"/>
                    <a:pt x="53" y="157"/>
                  </a:cubicBezTo>
                  <a:cubicBezTo>
                    <a:pt x="0" y="286"/>
                    <a:pt x="63" y="434"/>
                    <a:pt x="192" y="486"/>
                  </a:cubicBezTo>
                  <a:cubicBezTo>
                    <a:pt x="1252" y="915"/>
                    <a:pt x="2074" y="2005"/>
                    <a:pt x="2389" y="3398"/>
                  </a:cubicBezTo>
                  <a:cubicBezTo>
                    <a:pt x="2681" y="4685"/>
                    <a:pt x="2549" y="6033"/>
                    <a:pt x="2419" y="7337"/>
                  </a:cubicBezTo>
                  <a:lnTo>
                    <a:pt x="1079" y="20927"/>
                  </a:lnTo>
                  <a:cubicBezTo>
                    <a:pt x="1065" y="21065"/>
                    <a:pt x="1166" y="21189"/>
                    <a:pt x="1304" y="21202"/>
                  </a:cubicBezTo>
                  <a:cubicBezTo>
                    <a:pt x="1312" y="21204"/>
                    <a:pt x="1322" y="21204"/>
                    <a:pt x="1330" y="21204"/>
                  </a:cubicBezTo>
                  <a:cubicBezTo>
                    <a:pt x="1459" y="21202"/>
                    <a:pt x="1567" y="21105"/>
                    <a:pt x="1579" y="20976"/>
                  </a:cubicBezTo>
                  <a:lnTo>
                    <a:pt x="2921" y="7386"/>
                  </a:lnTo>
                  <a:cubicBezTo>
                    <a:pt x="3052" y="6043"/>
                    <a:pt x="3191" y="4654"/>
                    <a:pt x="2882" y="3288"/>
                  </a:cubicBezTo>
                  <a:cubicBezTo>
                    <a:pt x="2529" y="1732"/>
                    <a:pt x="1594" y="510"/>
                    <a:pt x="380" y="19"/>
                  </a:cubicBezTo>
                  <a:cubicBezTo>
                    <a:pt x="349" y="6"/>
                    <a:pt x="317" y="0"/>
                    <a:pt x="285" y="0"/>
                  </a:cubicBezTo>
                  <a:close/>
                </a:path>
              </a:pathLst>
            </a:custGeom>
            <a:solidFill>
              <a:srgbClr val="E08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4190725" y="1923125"/>
              <a:ext cx="542300" cy="429175"/>
            </a:xfrm>
            <a:custGeom>
              <a:rect b="b" l="l" r="r" t="t"/>
              <a:pathLst>
                <a:path extrusionOk="0" h="17167" w="21692">
                  <a:moveTo>
                    <a:pt x="12783" y="1"/>
                  </a:moveTo>
                  <a:cubicBezTo>
                    <a:pt x="9161" y="1"/>
                    <a:pt x="4786" y="1067"/>
                    <a:pt x="3096" y="5763"/>
                  </a:cubicBezTo>
                  <a:cubicBezTo>
                    <a:pt x="0" y="14360"/>
                    <a:pt x="11217" y="17167"/>
                    <a:pt x="11217" y="17167"/>
                  </a:cubicBezTo>
                  <a:cubicBezTo>
                    <a:pt x="18452" y="12852"/>
                    <a:pt x="21691" y="5763"/>
                    <a:pt x="21691" y="5763"/>
                  </a:cubicBezTo>
                  <a:lnTo>
                    <a:pt x="18282" y="736"/>
                  </a:lnTo>
                  <a:cubicBezTo>
                    <a:pt x="18282" y="736"/>
                    <a:pt x="15792" y="1"/>
                    <a:pt x="1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0"/>
          <p:cNvGrpSpPr/>
          <p:nvPr/>
        </p:nvGrpSpPr>
        <p:grpSpPr>
          <a:xfrm>
            <a:off x="2018530" y="4305594"/>
            <a:ext cx="439569" cy="806527"/>
            <a:chOff x="593750" y="358750"/>
            <a:chExt cx="1769600" cy="3560825"/>
          </a:xfrm>
        </p:grpSpPr>
        <p:sp>
          <p:nvSpPr>
            <p:cNvPr id="493" name="Google Shape;493;p20"/>
            <p:cNvSpPr/>
            <p:nvPr/>
          </p:nvSpPr>
          <p:spPr>
            <a:xfrm>
              <a:off x="2053450" y="3649000"/>
              <a:ext cx="309900" cy="256225"/>
            </a:xfrm>
            <a:custGeom>
              <a:rect b="b" l="l" r="r" t="t"/>
              <a:pathLst>
                <a:path extrusionOk="0" h="10249" w="12396">
                  <a:moveTo>
                    <a:pt x="3156" y="1"/>
                  </a:moveTo>
                  <a:lnTo>
                    <a:pt x="1" y="863"/>
                  </a:lnTo>
                  <a:lnTo>
                    <a:pt x="2567" y="10248"/>
                  </a:lnTo>
                  <a:lnTo>
                    <a:pt x="12396" y="7557"/>
                  </a:lnTo>
                  <a:cubicBezTo>
                    <a:pt x="12203" y="7088"/>
                    <a:pt x="5372" y="6676"/>
                    <a:pt x="5372" y="6676"/>
                  </a:cubicBezTo>
                  <a:lnTo>
                    <a:pt x="315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93750" y="3633000"/>
              <a:ext cx="242850" cy="286575"/>
            </a:xfrm>
            <a:custGeom>
              <a:rect b="b" l="l" r="r" t="t"/>
              <a:pathLst>
                <a:path extrusionOk="0" h="11463" w="9714">
                  <a:moveTo>
                    <a:pt x="5065" y="0"/>
                  </a:moveTo>
                  <a:lnTo>
                    <a:pt x="0" y="8307"/>
                  </a:lnTo>
                  <a:lnTo>
                    <a:pt x="4083" y="11462"/>
                  </a:lnTo>
                  <a:lnTo>
                    <a:pt x="9713" y="11462"/>
                  </a:lnTo>
                  <a:lnTo>
                    <a:pt x="5561" y="10372"/>
                  </a:lnTo>
                  <a:lnTo>
                    <a:pt x="4524" y="7895"/>
                  </a:lnTo>
                  <a:lnTo>
                    <a:pt x="7858" y="1703"/>
                  </a:lnTo>
                  <a:lnTo>
                    <a:pt x="5065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652075" y="2084250"/>
              <a:ext cx="1546375" cy="1718875"/>
            </a:xfrm>
            <a:custGeom>
              <a:rect b="b" l="l" r="r" t="t"/>
              <a:pathLst>
                <a:path extrusionOk="0" h="68755" w="61855">
                  <a:moveTo>
                    <a:pt x="41792" y="1"/>
                  </a:moveTo>
                  <a:lnTo>
                    <a:pt x="19326" y="1007"/>
                  </a:lnTo>
                  <a:lnTo>
                    <a:pt x="14607" y="31677"/>
                  </a:lnTo>
                  <a:lnTo>
                    <a:pt x="0" y="65427"/>
                  </a:lnTo>
                  <a:lnTo>
                    <a:pt x="4200" y="68419"/>
                  </a:lnTo>
                  <a:lnTo>
                    <a:pt x="23149" y="39528"/>
                  </a:lnTo>
                  <a:lnTo>
                    <a:pt x="31876" y="17950"/>
                  </a:lnTo>
                  <a:lnTo>
                    <a:pt x="40483" y="33518"/>
                  </a:lnTo>
                  <a:lnTo>
                    <a:pt x="56152" y="68754"/>
                  </a:lnTo>
                  <a:lnTo>
                    <a:pt x="61855" y="67276"/>
                  </a:lnTo>
                  <a:lnTo>
                    <a:pt x="41792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1456100" y="2272975"/>
              <a:ext cx="114500" cy="211325"/>
            </a:xfrm>
            <a:custGeom>
              <a:rect b="b" l="l" r="r" t="t"/>
              <a:pathLst>
                <a:path extrusionOk="0" h="8453" w="4580">
                  <a:moveTo>
                    <a:pt x="4291" y="0"/>
                  </a:moveTo>
                  <a:cubicBezTo>
                    <a:pt x="4209" y="0"/>
                    <a:pt x="4128" y="41"/>
                    <a:pt x="4080" y="115"/>
                  </a:cubicBezTo>
                  <a:cubicBezTo>
                    <a:pt x="3600" y="861"/>
                    <a:pt x="2853" y="2444"/>
                    <a:pt x="2060" y="4121"/>
                  </a:cubicBezTo>
                  <a:cubicBezTo>
                    <a:pt x="1310" y="5708"/>
                    <a:pt x="536" y="7348"/>
                    <a:pt x="75" y="8063"/>
                  </a:cubicBezTo>
                  <a:cubicBezTo>
                    <a:pt x="0" y="8181"/>
                    <a:pt x="34" y="8335"/>
                    <a:pt x="151" y="8411"/>
                  </a:cubicBezTo>
                  <a:cubicBezTo>
                    <a:pt x="191" y="8437"/>
                    <a:pt x="237" y="8452"/>
                    <a:pt x="286" y="8452"/>
                  </a:cubicBezTo>
                  <a:cubicBezTo>
                    <a:pt x="372" y="8452"/>
                    <a:pt x="452" y="8409"/>
                    <a:pt x="499" y="8337"/>
                  </a:cubicBezTo>
                  <a:cubicBezTo>
                    <a:pt x="977" y="7592"/>
                    <a:pt x="1724" y="6011"/>
                    <a:pt x="2516" y="4337"/>
                  </a:cubicBezTo>
                  <a:cubicBezTo>
                    <a:pt x="3266" y="2748"/>
                    <a:pt x="4042" y="1106"/>
                    <a:pt x="4503" y="389"/>
                  </a:cubicBezTo>
                  <a:cubicBezTo>
                    <a:pt x="4579" y="271"/>
                    <a:pt x="4545" y="115"/>
                    <a:pt x="4427" y="41"/>
                  </a:cubicBezTo>
                  <a:cubicBezTo>
                    <a:pt x="4385" y="13"/>
                    <a:pt x="4338" y="0"/>
                    <a:pt x="4291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1284525" y="439625"/>
              <a:ext cx="394725" cy="552625"/>
            </a:xfrm>
            <a:custGeom>
              <a:rect b="b" l="l" r="r" t="t"/>
              <a:pathLst>
                <a:path extrusionOk="0" h="22105" w="15789">
                  <a:moveTo>
                    <a:pt x="7306" y="1"/>
                  </a:moveTo>
                  <a:cubicBezTo>
                    <a:pt x="4528" y="1"/>
                    <a:pt x="1772" y="915"/>
                    <a:pt x="1150" y="3131"/>
                  </a:cubicBezTo>
                  <a:cubicBezTo>
                    <a:pt x="1" y="7222"/>
                    <a:pt x="1066" y="11869"/>
                    <a:pt x="4464" y="15020"/>
                  </a:cubicBezTo>
                  <a:lnTo>
                    <a:pt x="2185" y="20818"/>
                  </a:lnTo>
                  <a:lnTo>
                    <a:pt x="8171" y="22104"/>
                  </a:lnTo>
                  <a:lnTo>
                    <a:pt x="10633" y="16513"/>
                  </a:lnTo>
                  <a:cubicBezTo>
                    <a:pt x="10633" y="16513"/>
                    <a:pt x="11291" y="16691"/>
                    <a:pt x="12033" y="16691"/>
                  </a:cubicBezTo>
                  <a:cubicBezTo>
                    <a:pt x="12616" y="16691"/>
                    <a:pt x="13252" y="16581"/>
                    <a:pt x="13659" y="16188"/>
                  </a:cubicBezTo>
                  <a:cubicBezTo>
                    <a:pt x="14006" y="15853"/>
                    <a:pt x="14357" y="14062"/>
                    <a:pt x="14534" y="11832"/>
                  </a:cubicBezTo>
                  <a:cubicBezTo>
                    <a:pt x="14554" y="11565"/>
                    <a:pt x="14573" y="11292"/>
                    <a:pt x="14588" y="11016"/>
                  </a:cubicBezTo>
                  <a:cubicBezTo>
                    <a:pt x="14591" y="10969"/>
                    <a:pt x="14623" y="10951"/>
                    <a:pt x="14675" y="10951"/>
                  </a:cubicBezTo>
                  <a:cubicBezTo>
                    <a:pt x="14894" y="10951"/>
                    <a:pt x="15462" y="11279"/>
                    <a:pt x="15681" y="11279"/>
                  </a:cubicBezTo>
                  <a:cubicBezTo>
                    <a:pt x="15734" y="11279"/>
                    <a:pt x="15766" y="11260"/>
                    <a:pt x="15768" y="11211"/>
                  </a:cubicBezTo>
                  <a:cubicBezTo>
                    <a:pt x="15788" y="10607"/>
                    <a:pt x="14654" y="8921"/>
                    <a:pt x="14644" y="8311"/>
                  </a:cubicBezTo>
                  <a:cubicBezTo>
                    <a:pt x="14593" y="5493"/>
                    <a:pt x="14184" y="2763"/>
                    <a:pt x="13130" y="1733"/>
                  </a:cubicBezTo>
                  <a:cubicBezTo>
                    <a:pt x="12027" y="656"/>
                    <a:pt x="9659" y="1"/>
                    <a:pt x="7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723775" y="358750"/>
              <a:ext cx="970975" cy="941925"/>
            </a:xfrm>
            <a:custGeom>
              <a:rect b="b" l="l" r="r" t="t"/>
              <a:pathLst>
                <a:path extrusionOk="0" h="37677" w="38839">
                  <a:moveTo>
                    <a:pt x="29663" y="0"/>
                  </a:moveTo>
                  <a:cubicBezTo>
                    <a:pt x="28051" y="0"/>
                    <a:pt x="26412" y="345"/>
                    <a:pt x="24879" y="1005"/>
                  </a:cubicBezTo>
                  <a:cubicBezTo>
                    <a:pt x="20951" y="2696"/>
                    <a:pt x="17872" y="5838"/>
                    <a:pt x="14603" y="8594"/>
                  </a:cubicBezTo>
                  <a:cubicBezTo>
                    <a:pt x="11217" y="11451"/>
                    <a:pt x="7503" y="13986"/>
                    <a:pt x="4681" y="17400"/>
                  </a:cubicBezTo>
                  <a:cubicBezTo>
                    <a:pt x="1858" y="20814"/>
                    <a:pt x="1" y="25411"/>
                    <a:pt x="1150" y="29689"/>
                  </a:cubicBezTo>
                  <a:cubicBezTo>
                    <a:pt x="2435" y="34474"/>
                    <a:pt x="7448" y="37676"/>
                    <a:pt x="12408" y="37676"/>
                  </a:cubicBezTo>
                  <a:cubicBezTo>
                    <a:pt x="12734" y="37676"/>
                    <a:pt x="13061" y="37662"/>
                    <a:pt x="13386" y="37634"/>
                  </a:cubicBezTo>
                  <a:cubicBezTo>
                    <a:pt x="18648" y="37176"/>
                    <a:pt x="23289" y="33500"/>
                    <a:pt x="25796" y="28851"/>
                  </a:cubicBezTo>
                  <a:cubicBezTo>
                    <a:pt x="28303" y="24203"/>
                    <a:pt x="28901" y="18712"/>
                    <a:pt x="28429" y="13452"/>
                  </a:cubicBezTo>
                  <a:cubicBezTo>
                    <a:pt x="31865" y="11603"/>
                    <a:pt x="35320" y="10051"/>
                    <a:pt x="38756" y="8202"/>
                  </a:cubicBezTo>
                  <a:cubicBezTo>
                    <a:pt x="38838" y="6147"/>
                    <a:pt x="38001" y="4073"/>
                    <a:pt x="36517" y="2649"/>
                  </a:cubicBezTo>
                  <a:cubicBezTo>
                    <a:pt x="34637" y="843"/>
                    <a:pt x="32183" y="0"/>
                    <a:pt x="29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979950" y="979675"/>
              <a:ext cx="281375" cy="889575"/>
            </a:xfrm>
            <a:custGeom>
              <a:rect b="b" l="l" r="r" t="t"/>
              <a:pathLst>
                <a:path extrusionOk="0" h="35583" w="11255">
                  <a:moveTo>
                    <a:pt x="11255" y="0"/>
                  </a:moveTo>
                  <a:cubicBezTo>
                    <a:pt x="11255" y="1"/>
                    <a:pt x="6039" y="2488"/>
                    <a:pt x="3020" y="6263"/>
                  </a:cubicBezTo>
                  <a:cubicBezTo>
                    <a:pt x="0" y="10037"/>
                    <a:pt x="0" y="33521"/>
                    <a:pt x="1426" y="34276"/>
                  </a:cubicBezTo>
                  <a:cubicBezTo>
                    <a:pt x="2661" y="34929"/>
                    <a:pt x="8086" y="35583"/>
                    <a:pt x="9799" y="35583"/>
                  </a:cubicBezTo>
                  <a:cubicBezTo>
                    <a:pt x="10064" y="35583"/>
                    <a:pt x="10240" y="35567"/>
                    <a:pt x="10298" y="35534"/>
                  </a:cubicBezTo>
                  <a:cubicBezTo>
                    <a:pt x="10735" y="35283"/>
                    <a:pt x="10298" y="28321"/>
                    <a:pt x="10298" y="28321"/>
                  </a:cubicBezTo>
                  <a:lnTo>
                    <a:pt x="11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1108400" y="920325"/>
              <a:ext cx="626425" cy="1189125"/>
            </a:xfrm>
            <a:custGeom>
              <a:rect b="b" l="l" r="r" t="t"/>
              <a:pathLst>
                <a:path extrusionOk="0" h="47565" w="25057">
                  <a:moveTo>
                    <a:pt x="10882" y="0"/>
                  </a:moveTo>
                  <a:cubicBezTo>
                    <a:pt x="9454" y="0"/>
                    <a:pt x="7967" y="375"/>
                    <a:pt x="7066" y="1212"/>
                  </a:cubicBezTo>
                  <a:cubicBezTo>
                    <a:pt x="5186" y="2958"/>
                    <a:pt x="3099" y="8598"/>
                    <a:pt x="2665" y="10209"/>
                  </a:cubicBezTo>
                  <a:cubicBezTo>
                    <a:pt x="2231" y="11821"/>
                    <a:pt x="1750" y="36123"/>
                    <a:pt x="1750" y="36123"/>
                  </a:cubicBezTo>
                  <a:lnTo>
                    <a:pt x="543" y="40835"/>
                  </a:lnTo>
                  <a:cubicBezTo>
                    <a:pt x="1" y="41920"/>
                    <a:pt x="188" y="43229"/>
                    <a:pt x="1014" y="44117"/>
                  </a:cubicBezTo>
                  <a:lnTo>
                    <a:pt x="1073" y="47564"/>
                  </a:lnTo>
                  <a:lnTo>
                    <a:pt x="23539" y="46558"/>
                  </a:lnTo>
                  <a:lnTo>
                    <a:pt x="25057" y="43181"/>
                  </a:lnTo>
                  <a:lnTo>
                    <a:pt x="21210" y="24715"/>
                  </a:lnTo>
                  <a:cubicBezTo>
                    <a:pt x="21210" y="24715"/>
                    <a:pt x="22820" y="19745"/>
                    <a:pt x="23136" y="17328"/>
                  </a:cubicBezTo>
                  <a:cubicBezTo>
                    <a:pt x="23451" y="14911"/>
                    <a:pt x="15617" y="2689"/>
                    <a:pt x="14498" y="1212"/>
                  </a:cubicBezTo>
                  <a:cubicBezTo>
                    <a:pt x="13915" y="442"/>
                    <a:pt x="12434" y="0"/>
                    <a:pt x="10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1205925" y="964025"/>
              <a:ext cx="285250" cy="147075"/>
            </a:xfrm>
            <a:custGeom>
              <a:rect b="b" l="l" r="r" t="t"/>
              <a:pathLst>
                <a:path extrusionOk="0" h="5883" w="11410">
                  <a:moveTo>
                    <a:pt x="5061" y="1"/>
                  </a:moveTo>
                  <a:cubicBezTo>
                    <a:pt x="4216" y="1"/>
                    <a:pt x="3270" y="187"/>
                    <a:pt x="2216" y="626"/>
                  </a:cubicBezTo>
                  <a:cubicBezTo>
                    <a:pt x="2216" y="626"/>
                    <a:pt x="317" y="2695"/>
                    <a:pt x="1" y="5001"/>
                  </a:cubicBezTo>
                  <a:cubicBezTo>
                    <a:pt x="1" y="5001"/>
                    <a:pt x="1937" y="3019"/>
                    <a:pt x="5000" y="3019"/>
                  </a:cubicBezTo>
                  <a:cubicBezTo>
                    <a:pt x="6801" y="3019"/>
                    <a:pt x="8993" y="3704"/>
                    <a:pt x="11410" y="5883"/>
                  </a:cubicBezTo>
                  <a:cubicBezTo>
                    <a:pt x="11410" y="5883"/>
                    <a:pt x="9812" y="1"/>
                    <a:pt x="5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1628800" y="2026950"/>
              <a:ext cx="258800" cy="280550"/>
            </a:xfrm>
            <a:custGeom>
              <a:rect b="b" l="l" r="r" t="t"/>
              <a:pathLst>
                <a:path extrusionOk="0" h="11222" w="10352">
                  <a:moveTo>
                    <a:pt x="0" y="0"/>
                  </a:moveTo>
                  <a:cubicBezTo>
                    <a:pt x="2335" y="5800"/>
                    <a:pt x="2728" y="8912"/>
                    <a:pt x="3143" y="9563"/>
                  </a:cubicBezTo>
                  <a:cubicBezTo>
                    <a:pt x="3777" y="10556"/>
                    <a:pt x="4243" y="11222"/>
                    <a:pt x="4767" y="11222"/>
                  </a:cubicBezTo>
                  <a:cubicBezTo>
                    <a:pt x="5005" y="11222"/>
                    <a:pt x="5254" y="11085"/>
                    <a:pt x="5536" y="10778"/>
                  </a:cubicBezTo>
                  <a:cubicBezTo>
                    <a:pt x="5751" y="10545"/>
                    <a:pt x="5968" y="10464"/>
                    <a:pt x="6183" y="10464"/>
                  </a:cubicBezTo>
                  <a:cubicBezTo>
                    <a:pt x="6660" y="10464"/>
                    <a:pt x="7123" y="10862"/>
                    <a:pt x="7515" y="10862"/>
                  </a:cubicBezTo>
                  <a:cubicBezTo>
                    <a:pt x="7687" y="10862"/>
                    <a:pt x="7845" y="10785"/>
                    <a:pt x="7984" y="10564"/>
                  </a:cubicBezTo>
                  <a:cubicBezTo>
                    <a:pt x="8122" y="10346"/>
                    <a:pt x="8299" y="10271"/>
                    <a:pt x="8493" y="10271"/>
                  </a:cubicBezTo>
                  <a:cubicBezTo>
                    <a:pt x="8908" y="10271"/>
                    <a:pt x="9398" y="10609"/>
                    <a:pt x="9742" y="10609"/>
                  </a:cubicBezTo>
                  <a:cubicBezTo>
                    <a:pt x="9939" y="10609"/>
                    <a:pt x="10087" y="10498"/>
                    <a:pt x="10145" y="10149"/>
                  </a:cubicBezTo>
                  <a:cubicBezTo>
                    <a:pt x="10351" y="8907"/>
                    <a:pt x="8239" y="7391"/>
                    <a:pt x="8239" y="7391"/>
                  </a:cubicBezTo>
                  <a:cubicBezTo>
                    <a:pt x="8239" y="7391"/>
                    <a:pt x="8941" y="5106"/>
                    <a:pt x="5699" y="4757"/>
                  </a:cubicBezTo>
                  <a:cubicBezTo>
                    <a:pt x="4854" y="4666"/>
                    <a:pt x="4152" y="2845"/>
                    <a:pt x="3884" y="1703"/>
                  </a:cubicBezTo>
                  <a:cubicBezTo>
                    <a:pt x="2773" y="1560"/>
                    <a:pt x="1098" y="23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1226725" y="1077025"/>
              <a:ext cx="559850" cy="1077275"/>
            </a:xfrm>
            <a:custGeom>
              <a:rect b="b" l="l" r="r" t="t"/>
              <a:pathLst>
                <a:path extrusionOk="0" h="43091" w="22394">
                  <a:moveTo>
                    <a:pt x="3778" y="1"/>
                  </a:moveTo>
                  <a:cubicBezTo>
                    <a:pt x="2138" y="1"/>
                    <a:pt x="885" y="423"/>
                    <a:pt x="712" y="1341"/>
                  </a:cubicBezTo>
                  <a:cubicBezTo>
                    <a:pt x="0" y="5121"/>
                    <a:pt x="16797" y="43091"/>
                    <a:pt x="16797" y="43091"/>
                  </a:cubicBezTo>
                  <a:lnTo>
                    <a:pt x="22393" y="41147"/>
                  </a:lnTo>
                  <a:cubicBezTo>
                    <a:pt x="22393" y="41147"/>
                    <a:pt x="19511" y="33289"/>
                    <a:pt x="19599" y="30316"/>
                  </a:cubicBezTo>
                  <a:cubicBezTo>
                    <a:pt x="19686" y="27341"/>
                    <a:pt x="19559" y="26256"/>
                    <a:pt x="16970" y="23916"/>
                  </a:cubicBezTo>
                  <a:cubicBezTo>
                    <a:pt x="14384" y="21575"/>
                    <a:pt x="14408" y="7670"/>
                    <a:pt x="12464" y="3905"/>
                  </a:cubicBezTo>
                  <a:cubicBezTo>
                    <a:pt x="11202" y="1458"/>
                    <a:pt x="6823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20"/>
          <p:cNvSpPr/>
          <p:nvPr/>
        </p:nvSpPr>
        <p:spPr>
          <a:xfrm>
            <a:off x="3392250" y="1142163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0"/>
          <p:cNvGrpSpPr/>
          <p:nvPr/>
        </p:nvGrpSpPr>
        <p:grpSpPr>
          <a:xfrm>
            <a:off x="3510616" y="1248970"/>
            <a:ext cx="420580" cy="443712"/>
            <a:chOff x="4982550" y="238125"/>
            <a:chExt cx="1939050" cy="2045700"/>
          </a:xfrm>
        </p:grpSpPr>
        <p:sp>
          <p:nvSpPr>
            <p:cNvPr id="506" name="Google Shape;506;p20"/>
            <p:cNvSpPr/>
            <p:nvPr/>
          </p:nvSpPr>
          <p:spPr>
            <a:xfrm>
              <a:off x="4982550" y="713900"/>
              <a:ext cx="1939050" cy="1095600"/>
            </a:xfrm>
            <a:custGeom>
              <a:rect b="b" l="l" r="r" t="t"/>
              <a:pathLst>
                <a:path extrusionOk="0" h="43824" w="77562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5728550" y="1054500"/>
              <a:ext cx="430825" cy="414625"/>
            </a:xfrm>
            <a:custGeom>
              <a:rect b="b" l="l" r="r" t="t"/>
              <a:pathLst>
                <a:path extrusionOk="0" h="16585" w="17233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5903000" y="238125"/>
              <a:ext cx="97700" cy="279400"/>
            </a:xfrm>
            <a:custGeom>
              <a:rect b="b" l="l" r="r" t="t"/>
              <a:pathLst>
                <a:path extrusionOk="0" h="11176" w="3908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5903000" y="2004825"/>
              <a:ext cx="97700" cy="279000"/>
            </a:xfrm>
            <a:custGeom>
              <a:rect b="b" l="l" r="r" t="t"/>
              <a:pathLst>
                <a:path extrusionOk="0" h="11160" w="3908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6496325" y="523575"/>
              <a:ext cx="198375" cy="189200"/>
            </a:xfrm>
            <a:custGeom>
              <a:rect b="b" l="l" r="r" t="t"/>
              <a:pathLst>
                <a:path extrusionOk="0" h="7568" w="7935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209025" y="1810875"/>
              <a:ext cx="198800" cy="189300"/>
            </a:xfrm>
            <a:custGeom>
              <a:rect b="b" l="l" r="r" t="t"/>
              <a:pathLst>
                <a:path extrusionOk="0" h="7572" w="7952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209025" y="523575"/>
              <a:ext cx="198800" cy="188875"/>
            </a:xfrm>
            <a:custGeom>
              <a:rect b="b" l="l" r="r" t="t"/>
              <a:pathLst>
                <a:path extrusionOk="0" h="7555" w="7952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6496325" y="1811200"/>
              <a:ext cx="198800" cy="188975"/>
            </a:xfrm>
            <a:custGeom>
              <a:rect b="b" l="l" r="r" t="t"/>
              <a:pathLst>
                <a:path extrusionOk="0" h="7559" w="7952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0"/>
          <p:cNvSpPr/>
          <p:nvPr/>
        </p:nvSpPr>
        <p:spPr>
          <a:xfrm>
            <a:off x="6460825" y="1142175"/>
            <a:ext cx="657300" cy="6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0"/>
          <p:cNvGrpSpPr/>
          <p:nvPr/>
        </p:nvGrpSpPr>
        <p:grpSpPr>
          <a:xfrm>
            <a:off x="6579191" y="1248970"/>
            <a:ext cx="420580" cy="443712"/>
            <a:chOff x="4982550" y="238125"/>
            <a:chExt cx="1939050" cy="2045700"/>
          </a:xfrm>
        </p:grpSpPr>
        <p:sp>
          <p:nvSpPr>
            <p:cNvPr id="516" name="Google Shape;516;p20"/>
            <p:cNvSpPr/>
            <p:nvPr/>
          </p:nvSpPr>
          <p:spPr>
            <a:xfrm>
              <a:off x="4982550" y="713900"/>
              <a:ext cx="1939050" cy="1095600"/>
            </a:xfrm>
            <a:custGeom>
              <a:rect b="b" l="l" r="r" t="t"/>
              <a:pathLst>
                <a:path extrusionOk="0" h="43824" w="77562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728550" y="1054500"/>
              <a:ext cx="430825" cy="414625"/>
            </a:xfrm>
            <a:custGeom>
              <a:rect b="b" l="l" r="r" t="t"/>
              <a:pathLst>
                <a:path extrusionOk="0" h="16585" w="17233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903000" y="238125"/>
              <a:ext cx="97700" cy="279400"/>
            </a:xfrm>
            <a:custGeom>
              <a:rect b="b" l="l" r="r" t="t"/>
              <a:pathLst>
                <a:path extrusionOk="0" h="11176" w="3908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903000" y="2004825"/>
              <a:ext cx="97700" cy="279000"/>
            </a:xfrm>
            <a:custGeom>
              <a:rect b="b" l="l" r="r" t="t"/>
              <a:pathLst>
                <a:path extrusionOk="0" h="11160" w="3908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6496325" y="523575"/>
              <a:ext cx="198375" cy="189200"/>
            </a:xfrm>
            <a:custGeom>
              <a:rect b="b" l="l" r="r" t="t"/>
              <a:pathLst>
                <a:path extrusionOk="0" h="7568" w="7935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209025" y="1810875"/>
              <a:ext cx="198800" cy="189300"/>
            </a:xfrm>
            <a:custGeom>
              <a:rect b="b" l="l" r="r" t="t"/>
              <a:pathLst>
                <a:path extrusionOk="0" h="7572" w="7952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209025" y="523575"/>
              <a:ext cx="198800" cy="188875"/>
            </a:xfrm>
            <a:custGeom>
              <a:rect b="b" l="l" r="r" t="t"/>
              <a:pathLst>
                <a:path extrusionOk="0" h="7555" w="7952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496325" y="1811200"/>
              <a:ext cx="198800" cy="188975"/>
            </a:xfrm>
            <a:custGeom>
              <a:rect b="b" l="l" r="r" t="t"/>
              <a:pathLst>
                <a:path extrusionOk="0" h="7559" w="7952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4" name="Google Shape;5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950" y="1907550"/>
            <a:ext cx="3599599" cy="298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