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C8F5A2-F871-4755-9D74-677402490754}" type="doc">
      <dgm:prSet loTypeId="urn:microsoft.com/office/officeart/2005/8/layout/lProcess1" loCatId="process" qsTypeId="urn:microsoft.com/office/officeart/2005/8/quickstyle/simple4" qsCatId="simple" csTypeId="urn:microsoft.com/office/officeart/2005/8/colors/accent1_3" csCatId="accent1" phldr="1"/>
      <dgm:spPr/>
    </dgm:pt>
    <dgm:pt modelId="{85B16A8A-2389-4458-8BF7-C609AB86104C}">
      <dgm:prSet phldrT="[文字]"/>
      <dgm:spPr/>
      <dgm:t>
        <a:bodyPr/>
        <a:lstStyle/>
        <a:p>
          <a:r>
            <a:rPr lang="zh-TW" altLang="en-US" dirty="0"/>
            <a:t>客人</a:t>
          </a:r>
        </a:p>
      </dgm:t>
    </dgm:pt>
    <dgm:pt modelId="{A07A151F-5548-42C3-90AD-0B3834BDB040}" type="parTrans" cxnId="{867B2C6E-5DAE-4EDC-A7DB-8ACBD3CBB8BB}">
      <dgm:prSet/>
      <dgm:spPr/>
      <dgm:t>
        <a:bodyPr/>
        <a:lstStyle/>
        <a:p>
          <a:endParaRPr lang="zh-TW" altLang="en-US"/>
        </a:p>
      </dgm:t>
    </dgm:pt>
    <dgm:pt modelId="{CA5BC946-398E-4026-9FD5-3568FF73E1A0}" type="sibTrans" cxnId="{867B2C6E-5DAE-4EDC-A7DB-8ACBD3CBB8BB}">
      <dgm:prSet/>
      <dgm:spPr/>
      <dgm:t>
        <a:bodyPr/>
        <a:lstStyle/>
        <a:p>
          <a:endParaRPr lang="zh-TW" altLang="en-US"/>
        </a:p>
      </dgm:t>
    </dgm:pt>
    <dgm:pt modelId="{A52F82DB-CB86-4098-A24F-91872CC58EC5}">
      <dgm:prSet phldrT="[文字]"/>
      <dgm:spPr/>
      <dgm:t>
        <a:bodyPr/>
        <a:lstStyle/>
        <a:p>
          <a:r>
            <a:rPr lang="zh-TW" altLang="en-US" dirty="0"/>
            <a:t>中國收貨人上傳身分證</a:t>
          </a:r>
        </a:p>
      </dgm:t>
    </dgm:pt>
    <dgm:pt modelId="{DD4FEDBB-2965-4345-81CF-97B396BF4550}" type="parTrans" cxnId="{2242BCFF-4F2F-4A67-BC5F-5C22D2C37BC4}">
      <dgm:prSet/>
      <dgm:spPr/>
      <dgm:t>
        <a:bodyPr/>
        <a:lstStyle/>
        <a:p>
          <a:endParaRPr lang="zh-TW" altLang="en-US"/>
        </a:p>
      </dgm:t>
    </dgm:pt>
    <dgm:pt modelId="{C47E5773-00AB-4D9C-BA15-624236B9BE46}" type="sibTrans" cxnId="{2242BCFF-4F2F-4A67-BC5F-5C22D2C37BC4}">
      <dgm:prSet/>
      <dgm:spPr/>
      <dgm:t>
        <a:bodyPr/>
        <a:lstStyle/>
        <a:p>
          <a:endParaRPr lang="zh-TW" altLang="en-US"/>
        </a:p>
      </dgm:t>
    </dgm:pt>
    <dgm:pt modelId="{F50AAFEB-E54B-4525-903E-53AA95702980}">
      <dgm:prSet phldrT="[文字]"/>
      <dgm:spPr/>
      <dgm:t>
        <a:bodyPr/>
        <a:lstStyle/>
        <a:p>
          <a:r>
            <a:rPr lang="zh-TW" altLang="en-US" dirty="0"/>
            <a:t>店家</a:t>
          </a:r>
        </a:p>
      </dgm:t>
    </dgm:pt>
    <dgm:pt modelId="{0B4E6C31-4D78-4909-A9D6-636BD0373509}" type="parTrans" cxnId="{67B852A8-C4CF-4861-A9FC-596A05499CB6}">
      <dgm:prSet/>
      <dgm:spPr/>
      <dgm:t>
        <a:bodyPr/>
        <a:lstStyle/>
        <a:p>
          <a:endParaRPr lang="zh-TW" altLang="en-US"/>
        </a:p>
      </dgm:t>
    </dgm:pt>
    <dgm:pt modelId="{E194D21A-E195-432C-939C-1BC84FBD205F}" type="sibTrans" cxnId="{67B852A8-C4CF-4861-A9FC-596A05499CB6}">
      <dgm:prSet/>
      <dgm:spPr/>
      <dgm:t>
        <a:bodyPr/>
        <a:lstStyle/>
        <a:p>
          <a:endParaRPr lang="zh-TW" altLang="en-US"/>
        </a:p>
      </dgm:t>
    </dgm:pt>
    <dgm:pt modelId="{0AC42C31-DE03-4672-8B56-93F9BD0A45CF}">
      <dgm:prSet phldrT="[文字]"/>
      <dgm:spPr/>
      <dgm:t>
        <a:bodyPr/>
        <a:lstStyle/>
        <a:p>
          <a:r>
            <a:rPr lang="zh-TW" altLang="en-US" dirty="0"/>
            <a:t>是否在店</a:t>
          </a:r>
        </a:p>
      </dgm:t>
    </dgm:pt>
    <dgm:pt modelId="{5D43A730-181C-4A46-ABA0-F641B6A73201}" type="parTrans" cxnId="{01133558-9AA7-4535-BCF0-30CCF21C59D8}">
      <dgm:prSet/>
      <dgm:spPr/>
      <dgm:t>
        <a:bodyPr/>
        <a:lstStyle/>
        <a:p>
          <a:endParaRPr lang="zh-TW" altLang="en-US"/>
        </a:p>
      </dgm:t>
    </dgm:pt>
    <dgm:pt modelId="{2705B87D-E791-48E1-AC33-E210E00A5D91}" type="sibTrans" cxnId="{01133558-9AA7-4535-BCF0-30CCF21C59D8}">
      <dgm:prSet/>
      <dgm:spPr/>
      <dgm:t>
        <a:bodyPr/>
        <a:lstStyle/>
        <a:p>
          <a:endParaRPr lang="zh-TW" altLang="en-US"/>
        </a:p>
      </dgm:t>
    </dgm:pt>
    <dgm:pt modelId="{A589E990-F054-41DA-BC75-7E8F540AA748}">
      <dgm:prSet phldrT="[文字]"/>
      <dgm:spPr/>
      <dgm:t>
        <a:bodyPr/>
        <a:lstStyle/>
        <a:p>
          <a:r>
            <a:rPr lang="zh-TW" altLang="en-US" dirty="0"/>
            <a:t>封箱貼上面單</a:t>
          </a:r>
        </a:p>
      </dgm:t>
    </dgm:pt>
    <dgm:pt modelId="{234DF20E-D009-41D3-940E-50604AD1CAE7}" type="parTrans" cxnId="{1D05FAA9-6981-4E63-A969-7B1B0BB787EB}">
      <dgm:prSet/>
      <dgm:spPr/>
      <dgm:t>
        <a:bodyPr/>
        <a:lstStyle/>
        <a:p>
          <a:endParaRPr lang="zh-TW" altLang="en-US"/>
        </a:p>
      </dgm:t>
    </dgm:pt>
    <dgm:pt modelId="{715965BA-8441-4898-B054-FC662B5D3775}" type="sibTrans" cxnId="{1D05FAA9-6981-4E63-A969-7B1B0BB787EB}">
      <dgm:prSet/>
      <dgm:spPr/>
      <dgm:t>
        <a:bodyPr/>
        <a:lstStyle/>
        <a:p>
          <a:endParaRPr lang="zh-TW" altLang="en-US"/>
        </a:p>
      </dgm:t>
    </dgm:pt>
    <dgm:pt modelId="{1F5543CB-EA1C-4412-87DC-7AAF47E5689D}">
      <dgm:prSet phldrT="[文字]"/>
      <dgm:spPr/>
      <dgm:t>
        <a:bodyPr/>
        <a:lstStyle/>
        <a:p>
          <a:r>
            <a:rPr lang="zh-TW" altLang="en-US" dirty="0"/>
            <a:t>送至倉庫</a:t>
          </a:r>
        </a:p>
      </dgm:t>
    </dgm:pt>
    <dgm:pt modelId="{C01B07D3-F193-4E3B-91BB-00B78FDB5C1E}" type="parTrans" cxnId="{F11A4760-AAEE-41E0-9049-F225DDBA908C}">
      <dgm:prSet/>
      <dgm:spPr/>
      <dgm:t>
        <a:bodyPr/>
        <a:lstStyle/>
        <a:p>
          <a:endParaRPr lang="zh-TW" altLang="en-US"/>
        </a:p>
      </dgm:t>
    </dgm:pt>
    <dgm:pt modelId="{8D11A0BE-29B4-439A-B62A-B9233BF80366}" type="sibTrans" cxnId="{F11A4760-AAEE-41E0-9049-F225DDBA908C}">
      <dgm:prSet/>
      <dgm:spPr/>
      <dgm:t>
        <a:bodyPr/>
        <a:lstStyle/>
        <a:p>
          <a:endParaRPr lang="zh-TW" altLang="en-US"/>
        </a:p>
      </dgm:t>
    </dgm:pt>
    <dgm:pt modelId="{7FA61181-932D-49AA-A206-839F76CA876F}">
      <dgm:prSet phldrT="[文字]"/>
      <dgm:spPr/>
      <dgm:t>
        <a:bodyPr/>
        <a:lstStyle/>
        <a:p>
          <a:r>
            <a:rPr lang="zh-TW" altLang="en-US" dirty="0"/>
            <a:t>倉庫</a:t>
          </a:r>
        </a:p>
      </dgm:t>
    </dgm:pt>
    <dgm:pt modelId="{BED3AD87-47D4-456A-963D-F30DD462E78B}" type="parTrans" cxnId="{EA8C6DF8-9415-4C6B-8F1F-B618B5D7C58D}">
      <dgm:prSet/>
      <dgm:spPr/>
      <dgm:t>
        <a:bodyPr/>
        <a:lstStyle/>
        <a:p>
          <a:endParaRPr lang="zh-TW" altLang="en-US"/>
        </a:p>
      </dgm:t>
    </dgm:pt>
    <dgm:pt modelId="{B8380183-B1B2-448F-8580-8E9B43BC894F}" type="sibTrans" cxnId="{EA8C6DF8-9415-4C6B-8F1F-B618B5D7C58D}">
      <dgm:prSet/>
      <dgm:spPr/>
      <dgm:t>
        <a:bodyPr/>
        <a:lstStyle/>
        <a:p>
          <a:endParaRPr lang="zh-TW" altLang="en-US"/>
        </a:p>
      </dgm:t>
    </dgm:pt>
    <dgm:pt modelId="{AD5A0AB2-3F57-4D36-955F-F366966B8E25}">
      <dgm:prSet phldrT="[文字]"/>
      <dgm:spPr/>
      <dgm:t>
        <a:bodyPr/>
        <a:lstStyle/>
        <a:p>
          <a:r>
            <a:rPr lang="zh-TW" altLang="en-US" dirty="0"/>
            <a:t>出貨</a:t>
          </a:r>
        </a:p>
      </dgm:t>
    </dgm:pt>
    <dgm:pt modelId="{D1E3B727-3C23-4B97-B2B9-E5551177882C}" type="parTrans" cxnId="{A2152CB0-6F3E-41A2-868C-1860D618109A}">
      <dgm:prSet/>
      <dgm:spPr/>
      <dgm:t>
        <a:bodyPr/>
        <a:lstStyle/>
        <a:p>
          <a:endParaRPr lang="zh-TW" altLang="en-US"/>
        </a:p>
      </dgm:t>
    </dgm:pt>
    <dgm:pt modelId="{F65CD239-3529-414F-A85F-9E5D5BF38980}" type="sibTrans" cxnId="{A2152CB0-6F3E-41A2-868C-1860D618109A}">
      <dgm:prSet/>
      <dgm:spPr/>
      <dgm:t>
        <a:bodyPr/>
        <a:lstStyle/>
        <a:p>
          <a:endParaRPr lang="zh-TW" altLang="en-US"/>
        </a:p>
      </dgm:t>
    </dgm:pt>
    <dgm:pt modelId="{A73771CB-2AC0-4FD4-85CA-E09F07B0432F}">
      <dgm:prSet phldrT="[文字]"/>
      <dgm:spPr/>
      <dgm:t>
        <a:bodyPr/>
        <a:lstStyle/>
        <a:p>
          <a:r>
            <a:rPr lang="zh-TW" altLang="en-US" dirty="0"/>
            <a:t>下單</a:t>
          </a:r>
        </a:p>
      </dgm:t>
    </dgm:pt>
    <dgm:pt modelId="{4394FA12-F315-40FA-805F-8805878B2523}" type="parTrans" cxnId="{440C0C2B-CFB2-4FE7-8470-C66F59E66DA4}">
      <dgm:prSet/>
      <dgm:spPr/>
      <dgm:t>
        <a:bodyPr/>
        <a:lstStyle/>
        <a:p>
          <a:endParaRPr lang="zh-TW" altLang="en-US"/>
        </a:p>
      </dgm:t>
    </dgm:pt>
    <dgm:pt modelId="{C8B5FBAF-4F71-4002-A70E-115707217D99}" type="sibTrans" cxnId="{440C0C2B-CFB2-4FE7-8470-C66F59E66DA4}">
      <dgm:prSet/>
      <dgm:spPr/>
      <dgm:t>
        <a:bodyPr/>
        <a:lstStyle/>
        <a:p>
          <a:endParaRPr lang="zh-TW" altLang="en-US"/>
        </a:p>
      </dgm:t>
    </dgm:pt>
    <dgm:pt modelId="{ACD9966A-5A07-4408-8B9D-03A2688D1490}">
      <dgm:prSet phldrT="[文字]"/>
      <dgm:spPr/>
      <dgm:t>
        <a:bodyPr/>
        <a:lstStyle/>
        <a:p>
          <a:r>
            <a:rPr lang="zh-TW" altLang="en-US" dirty="0"/>
            <a:t>準備出貨</a:t>
          </a:r>
        </a:p>
      </dgm:t>
    </dgm:pt>
    <dgm:pt modelId="{CB06E662-5C93-42F4-A7A5-297418C7AF0E}" type="parTrans" cxnId="{E529E416-F826-4A32-BEBE-4BE8F5AA184E}">
      <dgm:prSet/>
      <dgm:spPr/>
      <dgm:t>
        <a:bodyPr/>
        <a:lstStyle/>
        <a:p>
          <a:endParaRPr lang="zh-TW" altLang="en-US"/>
        </a:p>
      </dgm:t>
    </dgm:pt>
    <dgm:pt modelId="{8EF97594-FEB7-4C5D-A6FF-810D6F432657}" type="sibTrans" cxnId="{E529E416-F826-4A32-BEBE-4BE8F5AA184E}">
      <dgm:prSet/>
      <dgm:spPr/>
      <dgm:t>
        <a:bodyPr/>
        <a:lstStyle/>
        <a:p>
          <a:endParaRPr lang="zh-TW" altLang="en-US"/>
        </a:p>
      </dgm:t>
    </dgm:pt>
    <dgm:pt modelId="{6FD40F7D-300B-4608-A6F0-830A4362818B}">
      <dgm:prSet phldrT="[文字]"/>
      <dgm:spPr/>
      <dgm:t>
        <a:bodyPr/>
        <a:lstStyle/>
        <a:p>
          <a:r>
            <a:rPr lang="zh-TW" altLang="en-US" dirty="0"/>
            <a:t>確認商品</a:t>
          </a:r>
        </a:p>
      </dgm:t>
    </dgm:pt>
    <dgm:pt modelId="{8AEE3DB0-AE75-4A1D-842E-BDE7076E3861}" type="parTrans" cxnId="{C47D9B18-1424-4E50-9F27-60D994E24190}">
      <dgm:prSet/>
      <dgm:spPr/>
      <dgm:t>
        <a:bodyPr/>
        <a:lstStyle/>
        <a:p>
          <a:endParaRPr lang="zh-TW" altLang="en-US"/>
        </a:p>
      </dgm:t>
    </dgm:pt>
    <dgm:pt modelId="{C9E0F5F8-87EA-40B7-8302-A1BAF7379834}" type="sibTrans" cxnId="{C47D9B18-1424-4E50-9F27-60D994E24190}">
      <dgm:prSet/>
      <dgm:spPr/>
      <dgm:t>
        <a:bodyPr/>
        <a:lstStyle/>
        <a:p>
          <a:endParaRPr lang="zh-TW" altLang="en-US"/>
        </a:p>
      </dgm:t>
    </dgm:pt>
    <dgm:pt modelId="{098721DB-EF69-4956-A966-8AEEAB0C33F8}" type="pres">
      <dgm:prSet presAssocID="{FBC8F5A2-F871-4755-9D74-677402490754}" presName="Name0" presStyleCnt="0">
        <dgm:presLayoutVars>
          <dgm:dir/>
          <dgm:animLvl val="lvl"/>
          <dgm:resizeHandles val="exact"/>
        </dgm:presLayoutVars>
      </dgm:prSet>
      <dgm:spPr/>
    </dgm:pt>
    <dgm:pt modelId="{3A4EB9BD-6196-4996-A3E8-8E44D3B2E05D}" type="pres">
      <dgm:prSet presAssocID="{85B16A8A-2389-4458-8BF7-C609AB86104C}" presName="vertFlow" presStyleCnt="0"/>
      <dgm:spPr/>
    </dgm:pt>
    <dgm:pt modelId="{F198EF86-F64E-4220-B541-B746C6F3301E}" type="pres">
      <dgm:prSet presAssocID="{85B16A8A-2389-4458-8BF7-C609AB86104C}" presName="header" presStyleLbl="node1" presStyleIdx="0" presStyleCnt="4"/>
      <dgm:spPr/>
    </dgm:pt>
    <dgm:pt modelId="{C3037AEF-F985-4A56-BF69-CE6925BA3509}" type="pres">
      <dgm:prSet presAssocID="{4394FA12-F315-40FA-805F-8805878B2523}" presName="parTrans" presStyleLbl="sibTrans2D1" presStyleIdx="0" presStyleCnt="7"/>
      <dgm:spPr/>
    </dgm:pt>
    <dgm:pt modelId="{AB39D051-AB0D-4656-B7A9-391CF5E31083}" type="pres">
      <dgm:prSet presAssocID="{A73771CB-2AC0-4FD4-85CA-E09F07B0432F}" presName="child" presStyleLbl="alignAccFollowNode1" presStyleIdx="0" presStyleCnt="7">
        <dgm:presLayoutVars>
          <dgm:chMax val="0"/>
          <dgm:bulletEnabled val="1"/>
        </dgm:presLayoutVars>
      </dgm:prSet>
      <dgm:spPr/>
    </dgm:pt>
    <dgm:pt modelId="{FDA50DD9-74B0-41D9-BE1F-97D81114181D}" type="pres">
      <dgm:prSet presAssocID="{C8B5FBAF-4F71-4002-A70E-115707217D99}" presName="sibTrans" presStyleLbl="sibTrans2D1" presStyleIdx="1" presStyleCnt="7"/>
      <dgm:spPr/>
    </dgm:pt>
    <dgm:pt modelId="{9091F25E-5197-414E-B818-EC9B66BB3AAB}" type="pres">
      <dgm:prSet presAssocID="{A52F82DB-CB86-4098-A24F-91872CC58EC5}" presName="child" presStyleLbl="alignAccFollowNode1" presStyleIdx="1" presStyleCnt="7">
        <dgm:presLayoutVars>
          <dgm:chMax val="0"/>
          <dgm:bulletEnabled val="1"/>
        </dgm:presLayoutVars>
      </dgm:prSet>
      <dgm:spPr/>
    </dgm:pt>
    <dgm:pt modelId="{CE9A2154-1E95-4927-9C32-4C868F31914D}" type="pres">
      <dgm:prSet presAssocID="{85B16A8A-2389-4458-8BF7-C609AB86104C}" presName="hSp" presStyleCnt="0"/>
      <dgm:spPr/>
    </dgm:pt>
    <dgm:pt modelId="{723DAA01-181F-448E-9451-DC55E609D38C}" type="pres">
      <dgm:prSet presAssocID="{F50AAFEB-E54B-4525-903E-53AA95702980}" presName="vertFlow" presStyleCnt="0"/>
      <dgm:spPr/>
    </dgm:pt>
    <dgm:pt modelId="{C5B9FCA0-0A33-43AD-BD21-CA1850E534D5}" type="pres">
      <dgm:prSet presAssocID="{F50AAFEB-E54B-4525-903E-53AA95702980}" presName="header" presStyleLbl="node1" presStyleIdx="1" presStyleCnt="4"/>
      <dgm:spPr/>
    </dgm:pt>
    <dgm:pt modelId="{D2C6DAAC-9116-4204-81F2-0A1F41D91CF8}" type="pres">
      <dgm:prSet presAssocID="{5D43A730-181C-4A46-ABA0-F641B6A73201}" presName="parTrans" presStyleLbl="sibTrans2D1" presStyleIdx="2" presStyleCnt="7"/>
      <dgm:spPr/>
    </dgm:pt>
    <dgm:pt modelId="{E281E796-3C6E-4F15-ADCF-59C546978681}" type="pres">
      <dgm:prSet presAssocID="{0AC42C31-DE03-4672-8B56-93F9BD0A45CF}" presName="child" presStyleLbl="alignAccFollowNode1" presStyleIdx="2" presStyleCnt="7">
        <dgm:presLayoutVars>
          <dgm:chMax val="0"/>
          <dgm:bulletEnabled val="1"/>
        </dgm:presLayoutVars>
      </dgm:prSet>
      <dgm:spPr/>
    </dgm:pt>
    <dgm:pt modelId="{12E42081-811B-4E30-9268-278985BAFC13}" type="pres">
      <dgm:prSet presAssocID="{2705B87D-E791-48E1-AC33-E210E00A5D91}" presName="sibTrans" presStyleLbl="sibTrans2D1" presStyleIdx="3" presStyleCnt="7"/>
      <dgm:spPr/>
    </dgm:pt>
    <dgm:pt modelId="{E25E47F8-A358-43E0-B6CE-076D5EB83C09}" type="pres">
      <dgm:prSet presAssocID="{A589E990-F054-41DA-BC75-7E8F540AA748}" presName="child" presStyleLbl="alignAccFollowNode1" presStyleIdx="3" presStyleCnt="7">
        <dgm:presLayoutVars>
          <dgm:chMax val="0"/>
          <dgm:bulletEnabled val="1"/>
        </dgm:presLayoutVars>
      </dgm:prSet>
      <dgm:spPr/>
    </dgm:pt>
    <dgm:pt modelId="{C2F100BB-9F05-4A26-BF0F-37EB94C88779}" type="pres">
      <dgm:prSet presAssocID="{715965BA-8441-4898-B054-FC662B5D3775}" presName="sibTrans" presStyleLbl="sibTrans2D1" presStyleIdx="4" presStyleCnt="7"/>
      <dgm:spPr/>
    </dgm:pt>
    <dgm:pt modelId="{AA63FAC7-512B-48C8-8334-B335F33FEE4B}" type="pres">
      <dgm:prSet presAssocID="{1F5543CB-EA1C-4412-87DC-7AAF47E5689D}" presName="child" presStyleLbl="alignAccFollowNode1" presStyleIdx="4" presStyleCnt="7">
        <dgm:presLayoutVars>
          <dgm:chMax val="0"/>
          <dgm:bulletEnabled val="1"/>
        </dgm:presLayoutVars>
      </dgm:prSet>
      <dgm:spPr/>
    </dgm:pt>
    <dgm:pt modelId="{DDD4DD65-A4E1-4641-B5EE-DA067C2519A5}" type="pres">
      <dgm:prSet presAssocID="{F50AAFEB-E54B-4525-903E-53AA95702980}" presName="hSp" presStyleCnt="0"/>
      <dgm:spPr/>
    </dgm:pt>
    <dgm:pt modelId="{A43AD80A-D1C5-4E8D-851A-1C67181CCBDC}" type="pres">
      <dgm:prSet presAssocID="{7FA61181-932D-49AA-A206-839F76CA876F}" presName="vertFlow" presStyleCnt="0"/>
      <dgm:spPr/>
    </dgm:pt>
    <dgm:pt modelId="{B510FA74-CBB7-485E-AC68-151D546A5473}" type="pres">
      <dgm:prSet presAssocID="{7FA61181-932D-49AA-A206-839F76CA876F}" presName="header" presStyleLbl="node1" presStyleIdx="2" presStyleCnt="4"/>
      <dgm:spPr/>
    </dgm:pt>
    <dgm:pt modelId="{DE18923F-2D62-44BE-AC28-68468C7290D6}" type="pres">
      <dgm:prSet presAssocID="{8AEE3DB0-AE75-4A1D-842E-BDE7076E3861}" presName="parTrans" presStyleLbl="sibTrans2D1" presStyleIdx="5" presStyleCnt="7"/>
      <dgm:spPr/>
    </dgm:pt>
    <dgm:pt modelId="{5BA8271E-F90C-42DA-8C66-8E5CB82339A4}" type="pres">
      <dgm:prSet presAssocID="{6FD40F7D-300B-4608-A6F0-830A4362818B}" presName="child" presStyleLbl="alignAccFollowNode1" presStyleIdx="5" presStyleCnt="7">
        <dgm:presLayoutVars>
          <dgm:chMax val="0"/>
          <dgm:bulletEnabled val="1"/>
        </dgm:presLayoutVars>
      </dgm:prSet>
      <dgm:spPr/>
    </dgm:pt>
    <dgm:pt modelId="{09E30A34-1DDF-4082-945E-24B78F452E63}" type="pres">
      <dgm:prSet presAssocID="{C9E0F5F8-87EA-40B7-8302-A1BAF7379834}" presName="sibTrans" presStyleLbl="sibTrans2D1" presStyleIdx="6" presStyleCnt="7"/>
      <dgm:spPr/>
    </dgm:pt>
    <dgm:pt modelId="{58675701-3947-477D-A15E-808D78F19259}" type="pres">
      <dgm:prSet presAssocID="{ACD9966A-5A07-4408-8B9D-03A2688D1490}" presName="child" presStyleLbl="alignAccFollowNode1" presStyleIdx="6" presStyleCnt="7">
        <dgm:presLayoutVars>
          <dgm:chMax val="0"/>
          <dgm:bulletEnabled val="1"/>
        </dgm:presLayoutVars>
      </dgm:prSet>
      <dgm:spPr/>
    </dgm:pt>
    <dgm:pt modelId="{67EABD2E-7F4A-43B4-AABE-BEDBBA2FDAA2}" type="pres">
      <dgm:prSet presAssocID="{7FA61181-932D-49AA-A206-839F76CA876F}" presName="hSp" presStyleCnt="0"/>
      <dgm:spPr/>
    </dgm:pt>
    <dgm:pt modelId="{B316B50E-A76A-46B6-97F6-81C3DEB60248}" type="pres">
      <dgm:prSet presAssocID="{AD5A0AB2-3F57-4D36-955F-F366966B8E25}" presName="vertFlow" presStyleCnt="0"/>
      <dgm:spPr/>
    </dgm:pt>
    <dgm:pt modelId="{0A25EE25-3BBE-4063-B6D9-98147D98C7D2}" type="pres">
      <dgm:prSet presAssocID="{AD5A0AB2-3F57-4D36-955F-F366966B8E25}" presName="header" presStyleLbl="node1" presStyleIdx="3" presStyleCnt="4"/>
      <dgm:spPr/>
    </dgm:pt>
  </dgm:ptLst>
  <dgm:cxnLst>
    <dgm:cxn modelId="{0E0B8E05-4F75-4617-B389-19FCCD5656BE}" type="presOf" srcId="{ACD9966A-5A07-4408-8B9D-03A2688D1490}" destId="{58675701-3947-477D-A15E-808D78F19259}" srcOrd="0" destOrd="0" presId="urn:microsoft.com/office/officeart/2005/8/layout/lProcess1"/>
    <dgm:cxn modelId="{E529E416-F826-4A32-BEBE-4BE8F5AA184E}" srcId="{7FA61181-932D-49AA-A206-839F76CA876F}" destId="{ACD9966A-5A07-4408-8B9D-03A2688D1490}" srcOrd="1" destOrd="0" parTransId="{CB06E662-5C93-42F4-A7A5-297418C7AF0E}" sibTransId="{8EF97594-FEB7-4C5D-A6FF-810D6F432657}"/>
    <dgm:cxn modelId="{C47D9B18-1424-4E50-9F27-60D994E24190}" srcId="{7FA61181-932D-49AA-A206-839F76CA876F}" destId="{6FD40F7D-300B-4608-A6F0-830A4362818B}" srcOrd="0" destOrd="0" parTransId="{8AEE3DB0-AE75-4A1D-842E-BDE7076E3861}" sibTransId="{C9E0F5F8-87EA-40B7-8302-A1BAF7379834}"/>
    <dgm:cxn modelId="{2A2FE01B-41CB-4208-AAFA-0C051E6305D0}" type="presOf" srcId="{7FA61181-932D-49AA-A206-839F76CA876F}" destId="{B510FA74-CBB7-485E-AC68-151D546A5473}" srcOrd="0" destOrd="0" presId="urn:microsoft.com/office/officeart/2005/8/layout/lProcess1"/>
    <dgm:cxn modelId="{E052A52A-7E56-4AF6-8E76-DD3BEFF0C26E}" type="presOf" srcId="{AD5A0AB2-3F57-4D36-955F-F366966B8E25}" destId="{0A25EE25-3BBE-4063-B6D9-98147D98C7D2}" srcOrd="0" destOrd="0" presId="urn:microsoft.com/office/officeart/2005/8/layout/lProcess1"/>
    <dgm:cxn modelId="{440C0C2B-CFB2-4FE7-8470-C66F59E66DA4}" srcId="{85B16A8A-2389-4458-8BF7-C609AB86104C}" destId="{A73771CB-2AC0-4FD4-85CA-E09F07B0432F}" srcOrd="0" destOrd="0" parTransId="{4394FA12-F315-40FA-805F-8805878B2523}" sibTransId="{C8B5FBAF-4F71-4002-A70E-115707217D99}"/>
    <dgm:cxn modelId="{8CA0A42B-B5FD-4C07-AD1E-E9A9D6D79678}" type="presOf" srcId="{5D43A730-181C-4A46-ABA0-F641B6A73201}" destId="{D2C6DAAC-9116-4204-81F2-0A1F41D91CF8}" srcOrd="0" destOrd="0" presId="urn:microsoft.com/office/officeart/2005/8/layout/lProcess1"/>
    <dgm:cxn modelId="{8932EB2C-6382-4889-B753-6958D45D4B93}" type="presOf" srcId="{715965BA-8441-4898-B054-FC662B5D3775}" destId="{C2F100BB-9F05-4A26-BF0F-37EB94C88779}" srcOrd="0" destOrd="0" presId="urn:microsoft.com/office/officeart/2005/8/layout/lProcess1"/>
    <dgm:cxn modelId="{FABE793D-1D66-4364-ACE4-61C9FCEF4993}" type="presOf" srcId="{A589E990-F054-41DA-BC75-7E8F540AA748}" destId="{E25E47F8-A358-43E0-B6CE-076D5EB83C09}" srcOrd="0" destOrd="0" presId="urn:microsoft.com/office/officeart/2005/8/layout/lProcess1"/>
    <dgm:cxn modelId="{F11A4760-AAEE-41E0-9049-F225DDBA908C}" srcId="{F50AAFEB-E54B-4525-903E-53AA95702980}" destId="{1F5543CB-EA1C-4412-87DC-7AAF47E5689D}" srcOrd="2" destOrd="0" parTransId="{C01B07D3-F193-4E3B-91BB-00B78FDB5C1E}" sibTransId="{8D11A0BE-29B4-439A-B62A-B9233BF80366}"/>
    <dgm:cxn modelId="{C1076A62-8F4A-4B5D-BB24-CEED0D6AFF8C}" type="presOf" srcId="{4394FA12-F315-40FA-805F-8805878B2523}" destId="{C3037AEF-F985-4A56-BF69-CE6925BA3509}" srcOrd="0" destOrd="0" presId="urn:microsoft.com/office/officeart/2005/8/layout/lProcess1"/>
    <dgm:cxn modelId="{78B49B44-474B-4CC3-B55D-8DA52224B436}" type="presOf" srcId="{A73771CB-2AC0-4FD4-85CA-E09F07B0432F}" destId="{AB39D051-AB0D-4656-B7A9-391CF5E31083}" srcOrd="0" destOrd="0" presId="urn:microsoft.com/office/officeart/2005/8/layout/lProcess1"/>
    <dgm:cxn modelId="{80A79565-D914-4F95-9204-5F5AD975DC22}" type="presOf" srcId="{8AEE3DB0-AE75-4A1D-842E-BDE7076E3861}" destId="{DE18923F-2D62-44BE-AC28-68468C7290D6}" srcOrd="0" destOrd="0" presId="urn:microsoft.com/office/officeart/2005/8/layout/lProcess1"/>
    <dgm:cxn modelId="{AE85F765-C3AC-4C79-B760-A71EC887BFF2}" type="presOf" srcId="{FBC8F5A2-F871-4755-9D74-677402490754}" destId="{098721DB-EF69-4956-A966-8AEEAB0C33F8}" srcOrd="0" destOrd="0" presId="urn:microsoft.com/office/officeart/2005/8/layout/lProcess1"/>
    <dgm:cxn modelId="{867B2C6E-5DAE-4EDC-A7DB-8ACBD3CBB8BB}" srcId="{FBC8F5A2-F871-4755-9D74-677402490754}" destId="{85B16A8A-2389-4458-8BF7-C609AB86104C}" srcOrd="0" destOrd="0" parTransId="{A07A151F-5548-42C3-90AD-0B3834BDB040}" sibTransId="{CA5BC946-398E-4026-9FD5-3568FF73E1A0}"/>
    <dgm:cxn modelId="{BB1F6672-802B-4A3C-953E-3E3E87AF2553}" type="presOf" srcId="{F50AAFEB-E54B-4525-903E-53AA95702980}" destId="{C5B9FCA0-0A33-43AD-BD21-CA1850E534D5}" srcOrd="0" destOrd="0" presId="urn:microsoft.com/office/officeart/2005/8/layout/lProcess1"/>
    <dgm:cxn modelId="{01133558-9AA7-4535-BCF0-30CCF21C59D8}" srcId="{F50AAFEB-E54B-4525-903E-53AA95702980}" destId="{0AC42C31-DE03-4672-8B56-93F9BD0A45CF}" srcOrd="0" destOrd="0" parTransId="{5D43A730-181C-4A46-ABA0-F641B6A73201}" sibTransId="{2705B87D-E791-48E1-AC33-E210E00A5D91}"/>
    <dgm:cxn modelId="{3EFD938C-7A73-4F1A-A2C5-DC9929AFEB97}" type="presOf" srcId="{C8B5FBAF-4F71-4002-A70E-115707217D99}" destId="{FDA50DD9-74B0-41D9-BE1F-97D81114181D}" srcOrd="0" destOrd="0" presId="urn:microsoft.com/office/officeart/2005/8/layout/lProcess1"/>
    <dgm:cxn modelId="{905F7991-7435-4709-9C02-BCB5D0732D71}" type="presOf" srcId="{85B16A8A-2389-4458-8BF7-C609AB86104C}" destId="{F198EF86-F64E-4220-B541-B746C6F3301E}" srcOrd="0" destOrd="0" presId="urn:microsoft.com/office/officeart/2005/8/layout/lProcess1"/>
    <dgm:cxn modelId="{00FD7697-2554-49DD-BA3A-A6D7024DC4E3}" type="presOf" srcId="{0AC42C31-DE03-4672-8B56-93F9BD0A45CF}" destId="{E281E796-3C6E-4F15-ADCF-59C546978681}" srcOrd="0" destOrd="0" presId="urn:microsoft.com/office/officeart/2005/8/layout/lProcess1"/>
    <dgm:cxn modelId="{67B852A8-C4CF-4861-A9FC-596A05499CB6}" srcId="{FBC8F5A2-F871-4755-9D74-677402490754}" destId="{F50AAFEB-E54B-4525-903E-53AA95702980}" srcOrd="1" destOrd="0" parTransId="{0B4E6C31-4D78-4909-A9D6-636BD0373509}" sibTransId="{E194D21A-E195-432C-939C-1BC84FBD205F}"/>
    <dgm:cxn modelId="{1D05FAA9-6981-4E63-A969-7B1B0BB787EB}" srcId="{F50AAFEB-E54B-4525-903E-53AA95702980}" destId="{A589E990-F054-41DA-BC75-7E8F540AA748}" srcOrd="1" destOrd="0" parTransId="{234DF20E-D009-41D3-940E-50604AD1CAE7}" sibTransId="{715965BA-8441-4898-B054-FC662B5D3775}"/>
    <dgm:cxn modelId="{A2152CB0-6F3E-41A2-868C-1860D618109A}" srcId="{FBC8F5A2-F871-4755-9D74-677402490754}" destId="{AD5A0AB2-3F57-4D36-955F-F366966B8E25}" srcOrd="3" destOrd="0" parTransId="{D1E3B727-3C23-4B97-B2B9-E5551177882C}" sibTransId="{F65CD239-3529-414F-A85F-9E5D5BF38980}"/>
    <dgm:cxn modelId="{FF523AB4-E33F-49A9-998E-27F61746E204}" type="presOf" srcId="{A52F82DB-CB86-4098-A24F-91872CC58EC5}" destId="{9091F25E-5197-414E-B818-EC9B66BB3AAB}" srcOrd="0" destOrd="0" presId="urn:microsoft.com/office/officeart/2005/8/layout/lProcess1"/>
    <dgm:cxn modelId="{A0447DC7-99EC-4536-B2C2-E9BC417BD5BB}" type="presOf" srcId="{6FD40F7D-300B-4608-A6F0-830A4362818B}" destId="{5BA8271E-F90C-42DA-8C66-8E5CB82339A4}" srcOrd="0" destOrd="0" presId="urn:microsoft.com/office/officeart/2005/8/layout/lProcess1"/>
    <dgm:cxn modelId="{351ED2E7-C262-45AB-AB8D-4B102AFAEC2A}" type="presOf" srcId="{2705B87D-E791-48E1-AC33-E210E00A5D91}" destId="{12E42081-811B-4E30-9268-278985BAFC13}" srcOrd="0" destOrd="0" presId="urn:microsoft.com/office/officeart/2005/8/layout/lProcess1"/>
    <dgm:cxn modelId="{E64A12ED-A047-46E0-B728-9EB3A29CD91E}" type="presOf" srcId="{1F5543CB-EA1C-4412-87DC-7AAF47E5689D}" destId="{AA63FAC7-512B-48C8-8334-B335F33FEE4B}" srcOrd="0" destOrd="0" presId="urn:microsoft.com/office/officeart/2005/8/layout/lProcess1"/>
    <dgm:cxn modelId="{9EC009F2-CFC1-4D21-8B10-8F4931F28345}" type="presOf" srcId="{C9E0F5F8-87EA-40B7-8302-A1BAF7379834}" destId="{09E30A34-1DDF-4082-945E-24B78F452E63}" srcOrd="0" destOrd="0" presId="urn:microsoft.com/office/officeart/2005/8/layout/lProcess1"/>
    <dgm:cxn modelId="{EA8C6DF8-9415-4C6B-8F1F-B618B5D7C58D}" srcId="{FBC8F5A2-F871-4755-9D74-677402490754}" destId="{7FA61181-932D-49AA-A206-839F76CA876F}" srcOrd="2" destOrd="0" parTransId="{BED3AD87-47D4-456A-963D-F30DD462E78B}" sibTransId="{B8380183-B1B2-448F-8580-8E9B43BC894F}"/>
    <dgm:cxn modelId="{2242BCFF-4F2F-4A67-BC5F-5C22D2C37BC4}" srcId="{85B16A8A-2389-4458-8BF7-C609AB86104C}" destId="{A52F82DB-CB86-4098-A24F-91872CC58EC5}" srcOrd="1" destOrd="0" parTransId="{DD4FEDBB-2965-4345-81CF-97B396BF4550}" sibTransId="{C47E5773-00AB-4D9C-BA15-624236B9BE46}"/>
    <dgm:cxn modelId="{93FFD02A-BAE0-4EB1-886A-3C556E10D850}" type="presParOf" srcId="{098721DB-EF69-4956-A966-8AEEAB0C33F8}" destId="{3A4EB9BD-6196-4996-A3E8-8E44D3B2E05D}" srcOrd="0" destOrd="0" presId="urn:microsoft.com/office/officeart/2005/8/layout/lProcess1"/>
    <dgm:cxn modelId="{45C9E07B-FCD9-4415-B5FC-AA6187C69821}" type="presParOf" srcId="{3A4EB9BD-6196-4996-A3E8-8E44D3B2E05D}" destId="{F198EF86-F64E-4220-B541-B746C6F3301E}" srcOrd="0" destOrd="0" presId="urn:microsoft.com/office/officeart/2005/8/layout/lProcess1"/>
    <dgm:cxn modelId="{2C8D851D-D6B8-42CA-A7A9-F20DC4A4C646}" type="presParOf" srcId="{3A4EB9BD-6196-4996-A3E8-8E44D3B2E05D}" destId="{C3037AEF-F985-4A56-BF69-CE6925BA3509}" srcOrd="1" destOrd="0" presId="urn:microsoft.com/office/officeart/2005/8/layout/lProcess1"/>
    <dgm:cxn modelId="{9019396D-8952-4869-B215-D800C5C78837}" type="presParOf" srcId="{3A4EB9BD-6196-4996-A3E8-8E44D3B2E05D}" destId="{AB39D051-AB0D-4656-B7A9-391CF5E31083}" srcOrd="2" destOrd="0" presId="urn:microsoft.com/office/officeart/2005/8/layout/lProcess1"/>
    <dgm:cxn modelId="{5BC9B105-19A2-49F9-B13B-DEFC39A469EF}" type="presParOf" srcId="{3A4EB9BD-6196-4996-A3E8-8E44D3B2E05D}" destId="{FDA50DD9-74B0-41D9-BE1F-97D81114181D}" srcOrd="3" destOrd="0" presId="urn:microsoft.com/office/officeart/2005/8/layout/lProcess1"/>
    <dgm:cxn modelId="{F66D733D-3F1B-4A01-9777-5AE1EE6FAA58}" type="presParOf" srcId="{3A4EB9BD-6196-4996-A3E8-8E44D3B2E05D}" destId="{9091F25E-5197-414E-B818-EC9B66BB3AAB}" srcOrd="4" destOrd="0" presId="urn:microsoft.com/office/officeart/2005/8/layout/lProcess1"/>
    <dgm:cxn modelId="{74CC3099-74D5-4925-A51C-7468426A805F}" type="presParOf" srcId="{098721DB-EF69-4956-A966-8AEEAB0C33F8}" destId="{CE9A2154-1E95-4927-9C32-4C868F31914D}" srcOrd="1" destOrd="0" presId="urn:microsoft.com/office/officeart/2005/8/layout/lProcess1"/>
    <dgm:cxn modelId="{55866802-0516-4DB9-8506-E029EA338F15}" type="presParOf" srcId="{098721DB-EF69-4956-A966-8AEEAB0C33F8}" destId="{723DAA01-181F-448E-9451-DC55E609D38C}" srcOrd="2" destOrd="0" presId="urn:microsoft.com/office/officeart/2005/8/layout/lProcess1"/>
    <dgm:cxn modelId="{2548844F-FD4D-407F-98BA-A5A20028945A}" type="presParOf" srcId="{723DAA01-181F-448E-9451-DC55E609D38C}" destId="{C5B9FCA0-0A33-43AD-BD21-CA1850E534D5}" srcOrd="0" destOrd="0" presId="urn:microsoft.com/office/officeart/2005/8/layout/lProcess1"/>
    <dgm:cxn modelId="{03C9E2B0-7991-4772-92A8-5939DBD44651}" type="presParOf" srcId="{723DAA01-181F-448E-9451-DC55E609D38C}" destId="{D2C6DAAC-9116-4204-81F2-0A1F41D91CF8}" srcOrd="1" destOrd="0" presId="urn:microsoft.com/office/officeart/2005/8/layout/lProcess1"/>
    <dgm:cxn modelId="{0744ED33-C4F6-4AD3-BC6F-C7E3F8326C4D}" type="presParOf" srcId="{723DAA01-181F-448E-9451-DC55E609D38C}" destId="{E281E796-3C6E-4F15-ADCF-59C546978681}" srcOrd="2" destOrd="0" presId="urn:microsoft.com/office/officeart/2005/8/layout/lProcess1"/>
    <dgm:cxn modelId="{D9A4B00B-5C07-41B3-AEA2-7D0354927A17}" type="presParOf" srcId="{723DAA01-181F-448E-9451-DC55E609D38C}" destId="{12E42081-811B-4E30-9268-278985BAFC13}" srcOrd="3" destOrd="0" presId="urn:microsoft.com/office/officeart/2005/8/layout/lProcess1"/>
    <dgm:cxn modelId="{AD2E8AE5-ACC8-48A8-A367-7A87094A1F66}" type="presParOf" srcId="{723DAA01-181F-448E-9451-DC55E609D38C}" destId="{E25E47F8-A358-43E0-B6CE-076D5EB83C09}" srcOrd="4" destOrd="0" presId="urn:microsoft.com/office/officeart/2005/8/layout/lProcess1"/>
    <dgm:cxn modelId="{E2A522DD-F8C2-4879-9343-391FBAF635E6}" type="presParOf" srcId="{723DAA01-181F-448E-9451-DC55E609D38C}" destId="{C2F100BB-9F05-4A26-BF0F-37EB94C88779}" srcOrd="5" destOrd="0" presId="urn:microsoft.com/office/officeart/2005/8/layout/lProcess1"/>
    <dgm:cxn modelId="{33590FF0-35C8-4D56-9DF2-812B8FE8BE81}" type="presParOf" srcId="{723DAA01-181F-448E-9451-DC55E609D38C}" destId="{AA63FAC7-512B-48C8-8334-B335F33FEE4B}" srcOrd="6" destOrd="0" presId="urn:microsoft.com/office/officeart/2005/8/layout/lProcess1"/>
    <dgm:cxn modelId="{44177B34-AE6B-4999-99AA-E08D7E79FAC0}" type="presParOf" srcId="{098721DB-EF69-4956-A966-8AEEAB0C33F8}" destId="{DDD4DD65-A4E1-4641-B5EE-DA067C2519A5}" srcOrd="3" destOrd="0" presId="urn:microsoft.com/office/officeart/2005/8/layout/lProcess1"/>
    <dgm:cxn modelId="{76D8934B-49FC-46D9-B184-9CE86B5446C7}" type="presParOf" srcId="{098721DB-EF69-4956-A966-8AEEAB0C33F8}" destId="{A43AD80A-D1C5-4E8D-851A-1C67181CCBDC}" srcOrd="4" destOrd="0" presId="urn:microsoft.com/office/officeart/2005/8/layout/lProcess1"/>
    <dgm:cxn modelId="{51EF9ABC-A686-4896-993B-EA0BBB1F79D1}" type="presParOf" srcId="{A43AD80A-D1C5-4E8D-851A-1C67181CCBDC}" destId="{B510FA74-CBB7-485E-AC68-151D546A5473}" srcOrd="0" destOrd="0" presId="urn:microsoft.com/office/officeart/2005/8/layout/lProcess1"/>
    <dgm:cxn modelId="{C3E4ECAF-18D8-4839-8082-50132E4E69F7}" type="presParOf" srcId="{A43AD80A-D1C5-4E8D-851A-1C67181CCBDC}" destId="{DE18923F-2D62-44BE-AC28-68468C7290D6}" srcOrd="1" destOrd="0" presId="urn:microsoft.com/office/officeart/2005/8/layout/lProcess1"/>
    <dgm:cxn modelId="{999683DB-6282-4998-87CC-7E796D4B65D9}" type="presParOf" srcId="{A43AD80A-D1C5-4E8D-851A-1C67181CCBDC}" destId="{5BA8271E-F90C-42DA-8C66-8E5CB82339A4}" srcOrd="2" destOrd="0" presId="urn:microsoft.com/office/officeart/2005/8/layout/lProcess1"/>
    <dgm:cxn modelId="{F38699BB-F719-42C4-B16A-5D5DF0101C86}" type="presParOf" srcId="{A43AD80A-D1C5-4E8D-851A-1C67181CCBDC}" destId="{09E30A34-1DDF-4082-945E-24B78F452E63}" srcOrd="3" destOrd="0" presId="urn:microsoft.com/office/officeart/2005/8/layout/lProcess1"/>
    <dgm:cxn modelId="{A9BC5B61-5B38-4A8A-967E-B0E354661D88}" type="presParOf" srcId="{A43AD80A-D1C5-4E8D-851A-1C67181CCBDC}" destId="{58675701-3947-477D-A15E-808D78F19259}" srcOrd="4" destOrd="0" presId="urn:microsoft.com/office/officeart/2005/8/layout/lProcess1"/>
    <dgm:cxn modelId="{43A93A86-AC5D-4D61-BB53-D18D29AB930C}" type="presParOf" srcId="{098721DB-EF69-4956-A966-8AEEAB0C33F8}" destId="{67EABD2E-7F4A-43B4-AABE-BEDBBA2FDAA2}" srcOrd="5" destOrd="0" presId="urn:microsoft.com/office/officeart/2005/8/layout/lProcess1"/>
    <dgm:cxn modelId="{36844890-C0DA-4717-A1ED-F45ED0699AC3}" type="presParOf" srcId="{098721DB-EF69-4956-A966-8AEEAB0C33F8}" destId="{B316B50E-A76A-46B6-97F6-81C3DEB60248}" srcOrd="6" destOrd="0" presId="urn:microsoft.com/office/officeart/2005/8/layout/lProcess1"/>
    <dgm:cxn modelId="{51174D8F-A296-4921-99A8-D5CA3C168550}" type="presParOf" srcId="{B316B50E-A76A-46B6-97F6-81C3DEB60248}" destId="{0A25EE25-3BBE-4063-B6D9-98147D98C7D2}" srcOrd="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8824EA-AB55-4149-B85E-A766177E1F91}" type="doc">
      <dgm:prSet loTypeId="urn:microsoft.com/office/officeart/2005/8/layout/hierarchy5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A5857F42-0738-4BFE-84EE-AE4C5A0BC955}">
      <dgm:prSet phldrT="[文字]"/>
      <dgm:spPr/>
      <dgm:t>
        <a:bodyPr/>
        <a:lstStyle/>
        <a:p>
          <a:r>
            <a:rPr lang="zh-TW" altLang="en-US" dirty="0"/>
            <a:t>下單</a:t>
          </a:r>
        </a:p>
      </dgm:t>
    </dgm:pt>
    <dgm:pt modelId="{61F7F029-6504-4E99-BB2E-105DA8847374}" type="parTrans" cxnId="{1BE64A70-FD9A-4DF5-A8D6-8322A7B7A9C6}">
      <dgm:prSet/>
      <dgm:spPr/>
      <dgm:t>
        <a:bodyPr/>
        <a:lstStyle/>
        <a:p>
          <a:endParaRPr lang="zh-TW" altLang="en-US"/>
        </a:p>
      </dgm:t>
    </dgm:pt>
    <dgm:pt modelId="{6441AD70-3306-464E-8B05-9F3867BF677A}" type="sibTrans" cxnId="{1BE64A70-FD9A-4DF5-A8D6-8322A7B7A9C6}">
      <dgm:prSet/>
      <dgm:spPr/>
      <dgm:t>
        <a:bodyPr/>
        <a:lstStyle/>
        <a:p>
          <a:endParaRPr lang="zh-TW" altLang="en-US"/>
        </a:p>
      </dgm:t>
    </dgm:pt>
    <dgm:pt modelId="{40A11A57-8E61-49F1-B491-F5A2B4D60937}">
      <dgm:prSet phldrT="[文字]"/>
      <dgm:spPr/>
      <dgm:t>
        <a:bodyPr/>
        <a:lstStyle/>
        <a:p>
          <a:r>
            <a:rPr lang="zh-TW" altLang="en-US" dirty="0"/>
            <a:t>入庫</a:t>
          </a:r>
          <a:endParaRPr lang="en-US" altLang="zh-TW" dirty="0"/>
        </a:p>
      </dgm:t>
    </dgm:pt>
    <dgm:pt modelId="{F19AD0B6-935C-4C23-86A9-77C9315A1F11}" type="parTrans" cxnId="{BF8EAA96-DEA3-4A64-8F2B-ADFC7990C098}">
      <dgm:prSet/>
      <dgm:spPr/>
      <dgm:t>
        <a:bodyPr/>
        <a:lstStyle/>
        <a:p>
          <a:endParaRPr lang="zh-TW" altLang="en-US"/>
        </a:p>
      </dgm:t>
    </dgm:pt>
    <dgm:pt modelId="{10A684F4-9701-4998-81BC-EBA5ECABD825}" type="sibTrans" cxnId="{BF8EAA96-DEA3-4A64-8F2B-ADFC7990C098}">
      <dgm:prSet/>
      <dgm:spPr/>
      <dgm:t>
        <a:bodyPr/>
        <a:lstStyle/>
        <a:p>
          <a:endParaRPr lang="zh-TW" altLang="en-US"/>
        </a:p>
      </dgm:t>
    </dgm:pt>
    <dgm:pt modelId="{0C60AB5B-7CEB-458F-AE22-CA06D783EC30}">
      <dgm:prSet phldrT="[文字]"/>
      <dgm:spPr/>
      <dgm:t>
        <a:bodyPr/>
        <a:lstStyle/>
        <a:p>
          <a:r>
            <a:rPr lang="zh-TW" altLang="en-US" dirty="0"/>
            <a:t>拆箱</a:t>
          </a:r>
          <a:endParaRPr lang="en-US" altLang="zh-TW" dirty="0"/>
        </a:p>
      </dgm:t>
    </dgm:pt>
    <dgm:pt modelId="{2D267B6B-A4F2-4C7A-A4F5-24EC353AE045}" type="parTrans" cxnId="{CD0EF28B-678A-4D75-BF91-983D7183CDBC}">
      <dgm:prSet/>
      <dgm:spPr/>
      <dgm:t>
        <a:bodyPr/>
        <a:lstStyle/>
        <a:p>
          <a:endParaRPr lang="zh-TW" altLang="en-US"/>
        </a:p>
      </dgm:t>
    </dgm:pt>
    <dgm:pt modelId="{E7B3547F-A165-4147-831E-67BCE9769334}" type="sibTrans" cxnId="{CD0EF28B-678A-4D75-BF91-983D7183CDBC}">
      <dgm:prSet/>
      <dgm:spPr/>
      <dgm:t>
        <a:bodyPr/>
        <a:lstStyle/>
        <a:p>
          <a:endParaRPr lang="zh-TW" altLang="en-US"/>
        </a:p>
      </dgm:t>
    </dgm:pt>
    <dgm:pt modelId="{6224016B-BC83-4DCB-9B91-8418D823363F}">
      <dgm:prSet phldrT="[文字]"/>
      <dgm:spPr/>
      <dgm:t>
        <a:bodyPr/>
        <a:lstStyle/>
        <a:p>
          <a:r>
            <a:rPr lang="zh-TW" altLang="en-US" dirty="0"/>
            <a:t>批價</a:t>
          </a:r>
        </a:p>
      </dgm:t>
    </dgm:pt>
    <dgm:pt modelId="{DC34D4D4-F6EF-4158-B7B8-F2164651E218}" type="parTrans" cxnId="{3FB9A7A6-4444-4536-925A-EA739E14A133}">
      <dgm:prSet/>
      <dgm:spPr/>
      <dgm:t>
        <a:bodyPr/>
        <a:lstStyle/>
        <a:p>
          <a:endParaRPr lang="zh-TW" altLang="en-US"/>
        </a:p>
      </dgm:t>
    </dgm:pt>
    <dgm:pt modelId="{0CA46417-6E5E-42D7-BABF-7183D453EBCD}" type="sibTrans" cxnId="{3FB9A7A6-4444-4536-925A-EA739E14A133}">
      <dgm:prSet/>
      <dgm:spPr/>
      <dgm:t>
        <a:bodyPr/>
        <a:lstStyle/>
        <a:p>
          <a:endParaRPr lang="zh-TW" altLang="en-US"/>
        </a:p>
      </dgm:t>
    </dgm:pt>
    <dgm:pt modelId="{E422130A-3EEC-4796-AEF2-AB0571B6EEC1}">
      <dgm:prSet phldrT="[文字]"/>
      <dgm:spPr/>
      <dgm:t>
        <a:bodyPr/>
        <a:lstStyle/>
        <a:p>
          <a:r>
            <a:rPr lang="zh-TW" altLang="en-US" dirty="0"/>
            <a:t> </a:t>
          </a:r>
        </a:p>
      </dgm:t>
    </dgm:pt>
    <dgm:pt modelId="{A287767C-880C-479E-918B-2F043CA59BDC}" type="parTrans" cxnId="{D9BCC928-BD4E-4F18-9DC8-A8C763DCA001}">
      <dgm:prSet/>
      <dgm:spPr/>
      <dgm:t>
        <a:bodyPr/>
        <a:lstStyle/>
        <a:p>
          <a:endParaRPr lang="zh-TW" altLang="en-US"/>
        </a:p>
      </dgm:t>
    </dgm:pt>
    <dgm:pt modelId="{5DBFAC7B-47DC-48E8-BF96-351115CA1A8A}" type="sibTrans" cxnId="{D9BCC928-BD4E-4F18-9DC8-A8C763DCA001}">
      <dgm:prSet/>
      <dgm:spPr/>
      <dgm:t>
        <a:bodyPr/>
        <a:lstStyle/>
        <a:p>
          <a:endParaRPr lang="zh-TW" altLang="en-US"/>
        </a:p>
      </dgm:t>
    </dgm:pt>
    <dgm:pt modelId="{6815EED4-66A8-40FD-841B-937C6290DA4D}">
      <dgm:prSet phldrT="[文字]"/>
      <dgm:spPr/>
      <dgm:t>
        <a:bodyPr/>
        <a:lstStyle/>
        <a:p>
          <a:r>
            <a:rPr lang="zh-TW" altLang="en-US" dirty="0"/>
            <a:t>儲位</a:t>
          </a:r>
        </a:p>
      </dgm:t>
    </dgm:pt>
    <dgm:pt modelId="{E3F3AFFC-A2E9-4EF1-97F6-564CB5E4295C}" type="sibTrans" cxnId="{252CAE72-F9D9-4CBB-A728-5AFF6C8741B8}">
      <dgm:prSet/>
      <dgm:spPr/>
      <dgm:t>
        <a:bodyPr/>
        <a:lstStyle/>
        <a:p>
          <a:endParaRPr lang="zh-TW" altLang="en-US"/>
        </a:p>
      </dgm:t>
    </dgm:pt>
    <dgm:pt modelId="{EA7BBF85-AE53-4040-A7BA-66CBE632FCC7}" type="parTrans" cxnId="{252CAE72-F9D9-4CBB-A728-5AFF6C8741B8}">
      <dgm:prSet/>
      <dgm:spPr/>
      <dgm:t>
        <a:bodyPr/>
        <a:lstStyle/>
        <a:p>
          <a:endParaRPr lang="zh-TW" altLang="en-US"/>
        </a:p>
      </dgm:t>
    </dgm:pt>
    <dgm:pt modelId="{8CF93B98-2103-485D-8126-DEDE219B6AA9}">
      <dgm:prSet phldrT="[文字]"/>
      <dgm:spPr/>
      <dgm:t>
        <a:bodyPr/>
        <a:lstStyle/>
        <a:p>
          <a:r>
            <a:rPr lang="zh-TW" altLang="en-US" dirty="0"/>
            <a:t>付錢</a:t>
          </a:r>
        </a:p>
      </dgm:t>
    </dgm:pt>
    <dgm:pt modelId="{DA149504-A0A6-4BDD-9494-D6185724B251}" type="parTrans" cxnId="{13CB7440-EF08-4AA7-A941-1A1E813E34FE}">
      <dgm:prSet/>
      <dgm:spPr/>
      <dgm:t>
        <a:bodyPr/>
        <a:lstStyle/>
        <a:p>
          <a:endParaRPr lang="zh-TW" altLang="en-US"/>
        </a:p>
      </dgm:t>
    </dgm:pt>
    <dgm:pt modelId="{57E1EB67-2F72-48CE-BC10-B2A4C2B4EF2A}" type="sibTrans" cxnId="{13CB7440-EF08-4AA7-A941-1A1E813E34FE}">
      <dgm:prSet/>
      <dgm:spPr/>
      <dgm:t>
        <a:bodyPr/>
        <a:lstStyle/>
        <a:p>
          <a:endParaRPr lang="zh-TW" altLang="en-US"/>
        </a:p>
      </dgm:t>
    </dgm:pt>
    <dgm:pt modelId="{057DF925-F832-4EC7-B099-EFE5596D0537}">
      <dgm:prSet phldrT="[文字]"/>
      <dgm:spPr/>
      <dgm:t>
        <a:bodyPr/>
        <a:lstStyle/>
        <a:p>
          <a:r>
            <a:rPr lang="zh-TW" altLang="en-US" dirty="0"/>
            <a:t>出貨 </a:t>
          </a:r>
        </a:p>
      </dgm:t>
    </dgm:pt>
    <dgm:pt modelId="{52D88ADC-3AFF-4E7A-AA50-97A78C7664E7}" type="parTrans" cxnId="{3D551081-FF35-4252-81FC-0F1820B18220}">
      <dgm:prSet/>
      <dgm:spPr/>
      <dgm:t>
        <a:bodyPr/>
        <a:lstStyle/>
        <a:p>
          <a:endParaRPr lang="zh-TW" altLang="en-US"/>
        </a:p>
      </dgm:t>
    </dgm:pt>
    <dgm:pt modelId="{9B939402-D3C4-432C-9150-40644AFF78AD}" type="sibTrans" cxnId="{3D551081-FF35-4252-81FC-0F1820B18220}">
      <dgm:prSet/>
      <dgm:spPr/>
      <dgm:t>
        <a:bodyPr/>
        <a:lstStyle/>
        <a:p>
          <a:endParaRPr lang="zh-TW" altLang="en-US"/>
        </a:p>
      </dgm:t>
    </dgm:pt>
    <dgm:pt modelId="{77EC669D-65D1-4E2B-ACF8-01EF9C617010}">
      <dgm:prSet phldrT="[文字]"/>
      <dgm:spPr/>
      <dgm:t>
        <a:bodyPr/>
        <a:lstStyle/>
        <a:p>
          <a:r>
            <a:rPr lang="zh-TW" altLang="en-US" dirty="0"/>
            <a:t>上傳圖片</a:t>
          </a:r>
        </a:p>
      </dgm:t>
    </dgm:pt>
    <dgm:pt modelId="{F066DC9C-0EED-4C83-8FED-AE488700CE5B}" type="parTrans" cxnId="{973DCDD7-E99D-450E-85D5-B33BA2A4563D}">
      <dgm:prSet/>
      <dgm:spPr/>
      <dgm:t>
        <a:bodyPr/>
        <a:lstStyle/>
        <a:p>
          <a:endParaRPr lang="zh-TW" altLang="en-US"/>
        </a:p>
      </dgm:t>
    </dgm:pt>
    <dgm:pt modelId="{10FECB29-140A-40B8-BA1C-D3A128C83A00}" type="sibTrans" cxnId="{973DCDD7-E99D-450E-85D5-B33BA2A4563D}">
      <dgm:prSet/>
      <dgm:spPr/>
      <dgm:t>
        <a:bodyPr/>
        <a:lstStyle/>
        <a:p>
          <a:endParaRPr lang="zh-TW" altLang="en-US"/>
        </a:p>
      </dgm:t>
    </dgm:pt>
    <dgm:pt modelId="{E2B48DE4-A1ED-48EF-8631-FDD0E42A8E87}">
      <dgm:prSet phldrT="[文字]"/>
      <dgm:spPr/>
      <dgm:t>
        <a:bodyPr/>
        <a:lstStyle/>
        <a:p>
          <a:endParaRPr lang="zh-TW" altLang="en-US" dirty="0"/>
        </a:p>
      </dgm:t>
    </dgm:pt>
    <dgm:pt modelId="{19DE2902-5EDF-44F9-AAA7-0F252837F5A9}" type="parTrans" cxnId="{B347E20F-1CAB-4BC4-8EA3-EB5B6D0D67F7}">
      <dgm:prSet/>
      <dgm:spPr/>
      <dgm:t>
        <a:bodyPr/>
        <a:lstStyle/>
        <a:p>
          <a:endParaRPr lang="zh-TW" altLang="en-US"/>
        </a:p>
      </dgm:t>
    </dgm:pt>
    <dgm:pt modelId="{894FDD30-CE24-453E-B2C3-A778B132A998}" type="sibTrans" cxnId="{B347E20F-1CAB-4BC4-8EA3-EB5B6D0D67F7}">
      <dgm:prSet/>
      <dgm:spPr/>
      <dgm:t>
        <a:bodyPr/>
        <a:lstStyle/>
        <a:p>
          <a:endParaRPr lang="zh-TW" altLang="en-US"/>
        </a:p>
      </dgm:t>
    </dgm:pt>
    <dgm:pt modelId="{932F344E-B000-4528-AEEC-57EA40783AEB}">
      <dgm:prSet phldrT="[文字]"/>
      <dgm:spPr/>
      <dgm:t>
        <a:bodyPr/>
        <a:lstStyle/>
        <a:p>
          <a:endParaRPr lang="zh-TW" altLang="en-US" dirty="0"/>
        </a:p>
      </dgm:t>
    </dgm:pt>
    <dgm:pt modelId="{937C4420-E931-460E-92CD-818E87757B46}" type="parTrans" cxnId="{8E612070-0D2E-4378-B7E6-32EA73E3F28C}">
      <dgm:prSet/>
      <dgm:spPr/>
      <dgm:t>
        <a:bodyPr/>
        <a:lstStyle/>
        <a:p>
          <a:endParaRPr lang="zh-TW" altLang="en-US"/>
        </a:p>
      </dgm:t>
    </dgm:pt>
    <dgm:pt modelId="{37FC8766-62AE-411B-835F-D0F32D9962EB}" type="sibTrans" cxnId="{8E612070-0D2E-4378-B7E6-32EA73E3F28C}">
      <dgm:prSet/>
      <dgm:spPr/>
      <dgm:t>
        <a:bodyPr/>
        <a:lstStyle/>
        <a:p>
          <a:endParaRPr lang="zh-TW" altLang="en-US"/>
        </a:p>
      </dgm:t>
    </dgm:pt>
    <dgm:pt modelId="{3ABC7A6E-31B3-4D57-B545-228C7A0BEDAC}">
      <dgm:prSet phldrT="[文字]"/>
      <dgm:spPr/>
      <dgm:t>
        <a:bodyPr/>
        <a:lstStyle/>
        <a:p>
          <a:endParaRPr lang="zh-TW" altLang="en-US" dirty="0"/>
        </a:p>
      </dgm:t>
    </dgm:pt>
    <dgm:pt modelId="{6C201D3F-1797-43E5-8E59-ACBAFEE0186A}" type="parTrans" cxnId="{7DD9784B-5982-428F-9B05-A47F36D5D6C6}">
      <dgm:prSet/>
      <dgm:spPr/>
      <dgm:t>
        <a:bodyPr/>
        <a:lstStyle/>
        <a:p>
          <a:endParaRPr lang="zh-TW" altLang="en-US"/>
        </a:p>
      </dgm:t>
    </dgm:pt>
    <dgm:pt modelId="{BFD9AE94-166E-4EFE-940D-C6AE47466C4B}" type="sibTrans" cxnId="{7DD9784B-5982-428F-9B05-A47F36D5D6C6}">
      <dgm:prSet/>
      <dgm:spPr/>
      <dgm:t>
        <a:bodyPr/>
        <a:lstStyle/>
        <a:p>
          <a:endParaRPr lang="zh-TW" altLang="en-US"/>
        </a:p>
      </dgm:t>
    </dgm:pt>
    <dgm:pt modelId="{CB83C331-AD58-4E65-955A-FD160A7F0C41}">
      <dgm:prSet phldrT="[文字]"/>
      <dgm:spPr/>
      <dgm:t>
        <a:bodyPr/>
        <a:lstStyle/>
        <a:p>
          <a:r>
            <a:rPr lang="zh-TW" altLang="en-US" dirty="0"/>
            <a:t>儲值</a:t>
          </a:r>
        </a:p>
      </dgm:t>
    </dgm:pt>
    <dgm:pt modelId="{D4437104-66FF-4800-B456-14289D0BD87A}" type="parTrans" cxnId="{BCD7E0C9-7E77-4478-BD17-B9E6B15D96DC}">
      <dgm:prSet/>
      <dgm:spPr/>
      <dgm:t>
        <a:bodyPr/>
        <a:lstStyle/>
        <a:p>
          <a:endParaRPr lang="zh-TW" altLang="en-US"/>
        </a:p>
      </dgm:t>
    </dgm:pt>
    <dgm:pt modelId="{238C72B4-30BC-4850-BE45-89E0BCF07DC6}" type="sibTrans" cxnId="{BCD7E0C9-7E77-4478-BD17-B9E6B15D96DC}">
      <dgm:prSet/>
      <dgm:spPr/>
      <dgm:t>
        <a:bodyPr/>
        <a:lstStyle/>
        <a:p>
          <a:endParaRPr lang="zh-TW" altLang="en-US"/>
        </a:p>
      </dgm:t>
    </dgm:pt>
    <dgm:pt modelId="{B5CBCBA9-F5C1-420A-8C8C-7260D33311D7}">
      <dgm:prSet phldrT="[文字]"/>
      <dgm:spPr/>
      <dgm:t>
        <a:bodyPr/>
        <a:lstStyle/>
        <a:p>
          <a:r>
            <a:rPr lang="zh-TW" altLang="en-US"/>
            <a:t>預付款</a:t>
          </a:r>
          <a:endParaRPr lang="zh-TW" altLang="en-US" dirty="0"/>
        </a:p>
      </dgm:t>
    </dgm:pt>
    <dgm:pt modelId="{8784503A-7467-4E44-9689-766F93548094}" type="parTrans" cxnId="{65EDA1AF-ABEB-43F9-86E5-09F6C1CA2B60}">
      <dgm:prSet/>
      <dgm:spPr/>
      <dgm:t>
        <a:bodyPr/>
        <a:lstStyle/>
        <a:p>
          <a:endParaRPr lang="zh-TW" altLang="en-US"/>
        </a:p>
      </dgm:t>
    </dgm:pt>
    <dgm:pt modelId="{1D8CB683-5A28-4B5E-A725-CD99B7F1FD2C}" type="sibTrans" cxnId="{65EDA1AF-ABEB-43F9-86E5-09F6C1CA2B60}">
      <dgm:prSet/>
      <dgm:spPr/>
      <dgm:t>
        <a:bodyPr/>
        <a:lstStyle/>
        <a:p>
          <a:endParaRPr lang="zh-TW" altLang="en-US"/>
        </a:p>
      </dgm:t>
    </dgm:pt>
    <dgm:pt modelId="{A043C91F-5F7C-4492-9B42-75A94AB058AD}" type="pres">
      <dgm:prSet presAssocID="{668824EA-AB55-4149-B85E-A766177E1F9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4588433-C415-4FEE-881D-C7C935F63EE4}" type="pres">
      <dgm:prSet presAssocID="{668824EA-AB55-4149-B85E-A766177E1F91}" presName="hierFlow" presStyleCnt="0"/>
      <dgm:spPr/>
    </dgm:pt>
    <dgm:pt modelId="{A4E7965B-F4D2-40FE-872C-D5F996B08C09}" type="pres">
      <dgm:prSet presAssocID="{668824EA-AB55-4149-B85E-A766177E1F91}" presName="firstBuf" presStyleCnt="0"/>
      <dgm:spPr/>
    </dgm:pt>
    <dgm:pt modelId="{4FFB8D9F-EE6F-4FCD-AE2D-A0A1C53440F0}" type="pres">
      <dgm:prSet presAssocID="{668824EA-AB55-4149-B85E-A766177E1F9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C3EA918-A590-48FD-AF9A-C1BAA3069473}" type="pres">
      <dgm:prSet presAssocID="{A5857F42-0738-4BFE-84EE-AE4C5A0BC955}" presName="Name17" presStyleCnt="0"/>
      <dgm:spPr/>
    </dgm:pt>
    <dgm:pt modelId="{34D1609C-D955-4226-8D41-A49DEB638D45}" type="pres">
      <dgm:prSet presAssocID="{A5857F42-0738-4BFE-84EE-AE4C5A0BC955}" presName="level1Shape" presStyleLbl="node0" presStyleIdx="0" presStyleCnt="1">
        <dgm:presLayoutVars>
          <dgm:chPref val="3"/>
        </dgm:presLayoutVars>
      </dgm:prSet>
      <dgm:spPr/>
    </dgm:pt>
    <dgm:pt modelId="{C44853EC-FBAD-4940-B903-36381283CA4E}" type="pres">
      <dgm:prSet presAssocID="{A5857F42-0738-4BFE-84EE-AE4C5A0BC955}" presName="hierChild2" presStyleCnt="0"/>
      <dgm:spPr/>
    </dgm:pt>
    <dgm:pt modelId="{48C68390-2959-4DA4-8110-44138391158D}" type="pres">
      <dgm:prSet presAssocID="{F19AD0B6-935C-4C23-86A9-77C9315A1F11}" presName="Name25" presStyleLbl="parChTrans1D2" presStyleIdx="0" presStyleCnt="4"/>
      <dgm:spPr/>
    </dgm:pt>
    <dgm:pt modelId="{D62E8A26-18D3-46B4-B452-56BA1CDDFEF5}" type="pres">
      <dgm:prSet presAssocID="{F19AD0B6-935C-4C23-86A9-77C9315A1F11}" presName="connTx" presStyleLbl="parChTrans1D2" presStyleIdx="0" presStyleCnt="4"/>
      <dgm:spPr/>
    </dgm:pt>
    <dgm:pt modelId="{51EB94CC-9031-4D58-841D-2746D1D99DF6}" type="pres">
      <dgm:prSet presAssocID="{40A11A57-8E61-49F1-B491-F5A2B4D60937}" presName="Name30" presStyleCnt="0"/>
      <dgm:spPr/>
    </dgm:pt>
    <dgm:pt modelId="{5211965B-8ABB-44CA-AE42-817B6547B81D}" type="pres">
      <dgm:prSet presAssocID="{40A11A57-8E61-49F1-B491-F5A2B4D60937}" presName="level2Shape" presStyleLbl="node2" presStyleIdx="0" presStyleCnt="4"/>
      <dgm:spPr/>
    </dgm:pt>
    <dgm:pt modelId="{F0673203-681C-4B4F-AE40-0B2263B03E3E}" type="pres">
      <dgm:prSet presAssocID="{40A11A57-8E61-49F1-B491-F5A2B4D60937}" presName="hierChild3" presStyleCnt="0"/>
      <dgm:spPr/>
    </dgm:pt>
    <dgm:pt modelId="{82333BD6-7B86-4AF5-A386-6128F47E2371}" type="pres">
      <dgm:prSet presAssocID="{EA7BBF85-AE53-4040-A7BA-66CBE632FCC7}" presName="Name25" presStyleLbl="parChTrans1D3" presStyleIdx="0" presStyleCnt="4"/>
      <dgm:spPr/>
    </dgm:pt>
    <dgm:pt modelId="{76281802-0A8D-41FC-BC89-69BF9261B171}" type="pres">
      <dgm:prSet presAssocID="{EA7BBF85-AE53-4040-A7BA-66CBE632FCC7}" presName="connTx" presStyleLbl="parChTrans1D3" presStyleIdx="0" presStyleCnt="4"/>
      <dgm:spPr/>
    </dgm:pt>
    <dgm:pt modelId="{B360577B-3796-4FE7-B6D8-1EC6489E9FC8}" type="pres">
      <dgm:prSet presAssocID="{6815EED4-66A8-40FD-841B-937C6290DA4D}" presName="Name30" presStyleCnt="0"/>
      <dgm:spPr/>
    </dgm:pt>
    <dgm:pt modelId="{0475EF7A-2F66-4F80-AB90-DBC58A9628DE}" type="pres">
      <dgm:prSet presAssocID="{6815EED4-66A8-40FD-841B-937C6290DA4D}" presName="level2Shape" presStyleLbl="node3" presStyleIdx="0" presStyleCnt="4"/>
      <dgm:spPr/>
    </dgm:pt>
    <dgm:pt modelId="{2B31C8A4-1330-4DA9-90C2-D24303C566FD}" type="pres">
      <dgm:prSet presAssocID="{6815EED4-66A8-40FD-841B-937C6290DA4D}" presName="hierChild3" presStyleCnt="0"/>
      <dgm:spPr/>
    </dgm:pt>
    <dgm:pt modelId="{8726FED1-540B-4907-A51E-2A06AC35E722}" type="pres">
      <dgm:prSet presAssocID="{F066DC9C-0EED-4C83-8FED-AE488700CE5B}" presName="Name25" presStyleLbl="parChTrans1D3" presStyleIdx="1" presStyleCnt="4"/>
      <dgm:spPr/>
    </dgm:pt>
    <dgm:pt modelId="{0EA4F391-AFF6-4B51-A111-AAAE0884B1B4}" type="pres">
      <dgm:prSet presAssocID="{F066DC9C-0EED-4C83-8FED-AE488700CE5B}" presName="connTx" presStyleLbl="parChTrans1D3" presStyleIdx="1" presStyleCnt="4"/>
      <dgm:spPr/>
    </dgm:pt>
    <dgm:pt modelId="{77351A9A-327B-4EBB-B17C-7A9831E745BD}" type="pres">
      <dgm:prSet presAssocID="{77EC669D-65D1-4E2B-ACF8-01EF9C617010}" presName="Name30" presStyleCnt="0"/>
      <dgm:spPr/>
    </dgm:pt>
    <dgm:pt modelId="{93F86001-8609-4DCB-B8A4-CC3B83C112E1}" type="pres">
      <dgm:prSet presAssocID="{77EC669D-65D1-4E2B-ACF8-01EF9C617010}" presName="level2Shape" presStyleLbl="node3" presStyleIdx="1" presStyleCnt="4"/>
      <dgm:spPr/>
    </dgm:pt>
    <dgm:pt modelId="{BFB0248F-6C8D-4C40-9B07-C3897A058032}" type="pres">
      <dgm:prSet presAssocID="{77EC669D-65D1-4E2B-ACF8-01EF9C617010}" presName="hierChild3" presStyleCnt="0"/>
      <dgm:spPr/>
    </dgm:pt>
    <dgm:pt modelId="{F4B0833C-2D8A-419F-B42D-52968207135C}" type="pres">
      <dgm:prSet presAssocID="{2D267B6B-A4F2-4C7A-A4F5-24EC353AE045}" presName="Name25" presStyleLbl="parChTrans1D2" presStyleIdx="1" presStyleCnt="4"/>
      <dgm:spPr/>
    </dgm:pt>
    <dgm:pt modelId="{37C8BF69-38C8-4E32-8BA8-6FC218DB3012}" type="pres">
      <dgm:prSet presAssocID="{2D267B6B-A4F2-4C7A-A4F5-24EC353AE045}" presName="connTx" presStyleLbl="parChTrans1D2" presStyleIdx="1" presStyleCnt="4"/>
      <dgm:spPr/>
    </dgm:pt>
    <dgm:pt modelId="{FD306AFC-3220-438B-AA50-57EE2985CB81}" type="pres">
      <dgm:prSet presAssocID="{0C60AB5B-7CEB-458F-AE22-CA06D783EC30}" presName="Name30" presStyleCnt="0"/>
      <dgm:spPr/>
    </dgm:pt>
    <dgm:pt modelId="{55CF9B2A-B7F9-4CF4-B248-1C8084274558}" type="pres">
      <dgm:prSet presAssocID="{0C60AB5B-7CEB-458F-AE22-CA06D783EC30}" presName="level2Shape" presStyleLbl="node2" presStyleIdx="1" presStyleCnt="4"/>
      <dgm:spPr/>
    </dgm:pt>
    <dgm:pt modelId="{503C388C-831F-4ED0-BF66-71F74E852C13}" type="pres">
      <dgm:prSet presAssocID="{0C60AB5B-7CEB-458F-AE22-CA06D783EC30}" presName="hierChild3" presStyleCnt="0"/>
      <dgm:spPr/>
    </dgm:pt>
    <dgm:pt modelId="{3A5516EF-5E2F-4D47-BB8A-D09B9D05D25A}" type="pres">
      <dgm:prSet presAssocID="{DC34D4D4-F6EF-4158-B7B8-F2164651E218}" presName="Name25" presStyleLbl="parChTrans1D2" presStyleIdx="2" presStyleCnt="4"/>
      <dgm:spPr/>
    </dgm:pt>
    <dgm:pt modelId="{2DE82C51-44BB-4D13-8DFF-C298AC645549}" type="pres">
      <dgm:prSet presAssocID="{DC34D4D4-F6EF-4158-B7B8-F2164651E218}" presName="connTx" presStyleLbl="parChTrans1D2" presStyleIdx="2" presStyleCnt="4"/>
      <dgm:spPr/>
    </dgm:pt>
    <dgm:pt modelId="{3B0AC072-1C0B-4D55-9185-439F4F2DDF9E}" type="pres">
      <dgm:prSet presAssocID="{6224016B-BC83-4DCB-9B91-8418D823363F}" presName="Name30" presStyleCnt="0"/>
      <dgm:spPr/>
    </dgm:pt>
    <dgm:pt modelId="{66BD0FA6-A08E-4199-8CEF-3E07C5A6881F}" type="pres">
      <dgm:prSet presAssocID="{6224016B-BC83-4DCB-9B91-8418D823363F}" presName="level2Shape" presStyleLbl="node2" presStyleIdx="2" presStyleCnt="4"/>
      <dgm:spPr/>
    </dgm:pt>
    <dgm:pt modelId="{2C19CC09-6CE8-4B22-AB3B-FC58F7B9AA47}" type="pres">
      <dgm:prSet presAssocID="{6224016B-BC83-4DCB-9B91-8418D823363F}" presName="hierChild3" presStyleCnt="0"/>
      <dgm:spPr/>
    </dgm:pt>
    <dgm:pt modelId="{16C412F0-C8C8-4FAF-8452-A171CA773121}" type="pres">
      <dgm:prSet presAssocID="{DA149504-A0A6-4BDD-9494-D6185724B251}" presName="Name25" presStyleLbl="parChTrans1D3" presStyleIdx="2" presStyleCnt="4"/>
      <dgm:spPr/>
    </dgm:pt>
    <dgm:pt modelId="{A964B887-433E-4F99-A66F-243F5BE20A5B}" type="pres">
      <dgm:prSet presAssocID="{DA149504-A0A6-4BDD-9494-D6185724B251}" presName="connTx" presStyleLbl="parChTrans1D3" presStyleIdx="2" presStyleCnt="4"/>
      <dgm:spPr/>
    </dgm:pt>
    <dgm:pt modelId="{3EF4D17D-8931-4A25-8B70-BEDB76E24C35}" type="pres">
      <dgm:prSet presAssocID="{8CF93B98-2103-485D-8126-DEDE219B6AA9}" presName="Name30" presStyleCnt="0"/>
      <dgm:spPr/>
    </dgm:pt>
    <dgm:pt modelId="{99080378-48DD-4B52-8810-A8AD196B7733}" type="pres">
      <dgm:prSet presAssocID="{8CF93B98-2103-485D-8126-DEDE219B6AA9}" presName="level2Shape" presStyleLbl="node3" presStyleIdx="2" presStyleCnt="4"/>
      <dgm:spPr/>
    </dgm:pt>
    <dgm:pt modelId="{C91A24CB-675D-4918-BAF5-8D4ABD0DD878}" type="pres">
      <dgm:prSet presAssocID="{8CF93B98-2103-485D-8126-DEDE219B6AA9}" presName="hierChild3" presStyleCnt="0"/>
      <dgm:spPr/>
    </dgm:pt>
    <dgm:pt modelId="{95E0BA49-AFFB-491A-82C1-754E5A049AE2}" type="pres">
      <dgm:prSet presAssocID="{52D88ADC-3AFF-4E7A-AA50-97A78C7664E7}" presName="Name25" presStyleLbl="parChTrans1D4" presStyleIdx="0" presStyleCnt="1"/>
      <dgm:spPr/>
    </dgm:pt>
    <dgm:pt modelId="{48766CFC-A83C-4F48-8E8E-A415BFBAAC19}" type="pres">
      <dgm:prSet presAssocID="{52D88ADC-3AFF-4E7A-AA50-97A78C7664E7}" presName="connTx" presStyleLbl="parChTrans1D4" presStyleIdx="0" presStyleCnt="1"/>
      <dgm:spPr/>
    </dgm:pt>
    <dgm:pt modelId="{288599EF-EEFD-4C53-A6AE-F293369958D1}" type="pres">
      <dgm:prSet presAssocID="{057DF925-F832-4EC7-B099-EFE5596D0537}" presName="Name30" presStyleCnt="0"/>
      <dgm:spPr/>
    </dgm:pt>
    <dgm:pt modelId="{B7D7D3D1-3E81-4FBF-A223-7269F60C424E}" type="pres">
      <dgm:prSet presAssocID="{057DF925-F832-4EC7-B099-EFE5596D0537}" presName="level2Shape" presStyleLbl="node4" presStyleIdx="0" presStyleCnt="1"/>
      <dgm:spPr/>
    </dgm:pt>
    <dgm:pt modelId="{EC4639F3-BBFC-41B3-B302-850CB526E844}" type="pres">
      <dgm:prSet presAssocID="{057DF925-F832-4EC7-B099-EFE5596D0537}" presName="hierChild3" presStyleCnt="0"/>
      <dgm:spPr/>
    </dgm:pt>
    <dgm:pt modelId="{3C36AF29-F5A8-48B0-BA95-9EDAF3DF9126}" type="pres">
      <dgm:prSet presAssocID="{D4437104-66FF-4800-B456-14289D0BD87A}" presName="Name25" presStyleLbl="parChTrans1D2" presStyleIdx="3" presStyleCnt="4"/>
      <dgm:spPr/>
    </dgm:pt>
    <dgm:pt modelId="{FE3E0393-5BB9-4070-A918-BFD73BDA4985}" type="pres">
      <dgm:prSet presAssocID="{D4437104-66FF-4800-B456-14289D0BD87A}" presName="connTx" presStyleLbl="parChTrans1D2" presStyleIdx="3" presStyleCnt="4"/>
      <dgm:spPr/>
    </dgm:pt>
    <dgm:pt modelId="{78ABEB00-A9AB-42A5-85CA-280190052DBB}" type="pres">
      <dgm:prSet presAssocID="{CB83C331-AD58-4E65-955A-FD160A7F0C41}" presName="Name30" presStyleCnt="0"/>
      <dgm:spPr/>
    </dgm:pt>
    <dgm:pt modelId="{92687B4D-D1BE-4327-B7F3-164550FF8B5F}" type="pres">
      <dgm:prSet presAssocID="{CB83C331-AD58-4E65-955A-FD160A7F0C41}" presName="level2Shape" presStyleLbl="node2" presStyleIdx="3" presStyleCnt="4"/>
      <dgm:spPr/>
    </dgm:pt>
    <dgm:pt modelId="{9E7EFFBE-086E-44FF-B100-0B6ABDB3C484}" type="pres">
      <dgm:prSet presAssocID="{CB83C331-AD58-4E65-955A-FD160A7F0C41}" presName="hierChild3" presStyleCnt="0"/>
      <dgm:spPr/>
    </dgm:pt>
    <dgm:pt modelId="{AC179394-11BA-4C51-823D-93CA0233DA9D}" type="pres">
      <dgm:prSet presAssocID="{8784503A-7467-4E44-9689-766F93548094}" presName="Name25" presStyleLbl="parChTrans1D3" presStyleIdx="3" presStyleCnt="4"/>
      <dgm:spPr/>
    </dgm:pt>
    <dgm:pt modelId="{3D97F9B7-E2C6-490E-A9A7-2C2E898FB0B5}" type="pres">
      <dgm:prSet presAssocID="{8784503A-7467-4E44-9689-766F93548094}" presName="connTx" presStyleLbl="parChTrans1D3" presStyleIdx="3" presStyleCnt="4"/>
      <dgm:spPr/>
    </dgm:pt>
    <dgm:pt modelId="{AC09753C-7629-48F5-939B-2A894BEA2DB6}" type="pres">
      <dgm:prSet presAssocID="{B5CBCBA9-F5C1-420A-8C8C-7260D33311D7}" presName="Name30" presStyleCnt="0"/>
      <dgm:spPr/>
    </dgm:pt>
    <dgm:pt modelId="{4C511DE3-3BD0-4EFD-871F-24D4DD8B6386}" type="pres">
      <dgm:prSet presAssocID="{B5CBCBA9-F5C1-420A-8C8C-7260D33311D7}" presName="level2Shape" presStyleLbl="node3" presStyleIdx="3" presStyleCnt="4"/>
      <dgm:spPr/>
    </dgm:pt>
    <dgm:pt modelId="{BC34ECF8-93BF-4007-9AD0-0E8840B1BA58}" type="pres">
      <dgm:prSet presAssocID="{B5CBCBA9-F5C1-420A-8C8C-7260D33311D7}" presName="hierChild3" presStyleCnt="0"/>
      <dgm:spPr/>
    </dgm:pt>
    <dgm:pt modelId="{10222797-B41C-4161-8BC1-B4FAF9ACF638}" type="pres">
      <dgm:prSet presAssocID="{668824EA-AB55-4149-B85E-A766177E1F91}" presName="bgShapesFlow" presStyleCnt="0"/>
      <dgm:spPr/>
    </dgm:pt>
    <dgm:pt modelId="{7DF0762B-F34D-4A86-8230-A897A3268AC6}" type="pres">
      <dgm:prSet presAssocID="{E422130A-3EEC-4796-AEF2-AB0571B6EEC1}" presName="rectComp" presStyleCnt="0"/>
      <dgm:spPr/>
    </dgm:pt>
    <dgm:pt modelId="{0091A66A-C2A6-4226-8E36-36BDECDE759D}" type="pres">
      <dgm:prSet presAssocID="{E422130A-3EEC-4796-AEF2-AB0571B6EEC1}" presName="bgRect" presStyleLbl="bgShp" presStyleIdx="0" presStyleCnt="4"/>
      <dgm:spPr/>
    </dgm:pt>
    <dgm:pt modelId="{56BE9C20-B736-4DB3-A0D6-2E12A524CE76}" type="pres">
      <dgm:prSet presAssocID="{E422130A-3EEC-4796-AEF2-AB0571B6EEC1}" presName="bgRectTx" presStyleLbl="bgShp" presStyleIdx="0" presStyleCnt="4">
        <dgm:presLayoutVars>
          <dgm:bulletEnabled val="1"/>
        </dgm:presLayoutVars>
      </dgm:prSet>
      <dgm:spPr/>
    </dgm:pt>
    <dgm:pt modelId="{E2DF6FB7-F827-4D12-9F2F-406FAC16B105}" type="pres">
      <dgm:prSet presAssocID="{E422130A-3EEC-4796-AEF2-AB0571B6EEC1}" presName="spComp" presStyleCnt="0"/>
      <dgm:spPr/>
    </dgm:pt>
    <dgm:pt modelId="{2A278BF2-3FDB-42CE-9E0F-D54C58FC588A}" type="pres">
      <dgm:prSet presAssocID="{E422130A-3EEC-4796-AEF2-AB0571B6EEC1}" presName="hSp" presStyleCnt="0"/>
      <dgm:spPr/>
    </dgm:pt>
    <dgm:pt modelId="{E478C098-94AA-4AC5-8FA0-88D71AB407EA}" type="pres">
      <dgm:prSet presAssocID="{932F344E-B000-4528-AEEC-57EA40783AEB}" presName="rectComp" presStyleCnt="0"/>
      <dgm:spPr/>
    </dgm:pt>
    <dgm:pt modelId="{2AB9BA1C-F757-442E-802D-6E2932D6E2A2}" type="pres">
      <dgm:prSet presAssocID="{932F344E-B000-4528-AEEC-57EA40783AEB}" presName="bgRect" presStyleLbl="bgShp" presStyleIdx="1" presStyleCnt="4"/>
      <dgm:spPr/>
    </dgm:pt>
    <dgm:pt modelId="{3CE9AE96-3A47-491C-A4F7-2B398FA5AB8F}" type="pres">
      <dgm:prSet presAssocID="{932F344E-B000-4528-AEEC-57EA40783AEB}" presName="bgRectTx" presStyleLbl="bgShp" presStyleIdx="1" presStyleCnt="4">
        <dgm:presLayoutVars>
          <dgm:bulletEnabled val="1"/>
        </dgm:presLayoutVars>
      </dgm:prSet>
      <dgm:spPr/>
    </dgm:pt>
    <dgm:pt modelId="{D88472A6-D2E4-4128-8C2E-F41E18A000AE}" type="pres">
      <dgm:prSet presAssocID="{932F344E-B000-4528-AEEC-57EA40783AEB}" presName="spComp" presStyleCnt="0"/>
      <dgm:spPr/>
    </dgm:pt>
    <dgm:pt modelId="{AA7DA0DF-E182-47CB-AF77-B858064F4FB4}" type="pres">
      <dgm:prSet presAssocID="{932F344E-B000-4528-AEEC-57EA40783AEB}" presName="hSp" presStyleCnt="0"/>
      <dgm:spPr/>
    </dgm:pt>
    <dgm:pt modelId="{4063DA82-C94A-4D55-A6AF-EAF74E4E723F}" type="pres">
      <dgm:prSet presAssocID="{3ABC7A6E-31B3-4D57-B545-228C7A0BEDAC}" presName="rectComp" presStyleCnt="0"/>
      <dgm:spPr/>
    </dgm:pt>
    <dgm:pt modelId="{62AC4B1B-9047-44DA-AB19-94A290C42078}" type="pres">
      <dgm:prSet presAssocID="{3ABC7A6E-31B3-4D57-B545-228C7A0BEDAC}" presName="bgRect" presStyleLbl="bgShp" presStyleIdx="2" presStyleCnt="4"/>
      <dgm:spPr/>
    </dgm:pt>
    <dgm:pt modelId="{4987EF95-92A2-49C1-89F3-56E4F17E7175}" type="pres">
      <dgm:prSet presAssocID="{3ABC7A6E-31B3-4D57-B545-228C7A0BEDAC}" presName="bgRectTx" presStyleLbl="bgShp" presStyleIdx="2" presStyleCnt="4">
        <dgm:presLayoutVars>
          <dgm:bulletEnabled val="1"/>
        </dgm:presLayoutVars>
      </dgm:prSet>
      <dgm:spPr/>
    </dgm:pt>
    <dgm:pt modelId="{954DB670-135C-49D4-A3F2-1817741F8947}" type="pres">
      <dgm:prSet presAssocID="{3ABC7A6E-31B3-4D57-B545-228C7A0BEDAC}" presName="spComp" presStyleCnt="0"/>
      <dgm:spPr/>
    </dgm:pt>
    <dgm:pt modelId="{3435A0E3-E2A3-4270-98EC-6334D7E500B9}" type="pres">
      <dgm:prSet presAssocID="{3ABC7A6E-31B3-4D57-B545-228C7A0BEDAC}" presName="hSp" presStyleCnt="0"/>
      <dgm:spPr/>
    </dgm:pt>
    <dgm:pt modelId="{C49AEEC5-8978-4AB8-BC4E-AB361BEF7C43}" type="pres">
      <dgm:prSet presAssocID="{E2B48DE4-A1ED-48EF-8631-FDD0E42A8E87}" presName="rectComp" presStyleCnt="0"/>
      <dgm:spPr/>
    </dgm:pt>
    <dgm:pt modelId="{F7594443-78A9-4D25-9585-42490BAAF681}" type="pres">
      <dgm:prSet presAssocID="{E2B48DE4-A1ED-48EF-8631-FDD0E42A8E87}" presName="bgRect" presStyleLbl="bgShp" presStyleIdx="3" presStyleCnt="4"/>
      <dgm:spPr/>
    </dgm:pt>
    <dgm:pt modelId="{722AD89A-2952-4224-AD9B-1A64F0D559C5}" type="pres">
      <dgm:prSet presAssocID="{E2B48DE4-A1ED-48EF-8631-FDD0E42A8E87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29FA540A-E01B-4BFC-ABC7-3F9535251B60}" type="presOf" srcId="{77EC669D-65D1-4E2B-ACF8-01EF9C617010}" destId="{93F86001-8609-4DCB-B8A4-CC3B83C112E1}" srcOrd="0" destOrd="0" presId="urn:microsoft.com/office/officeart/2005/8/layout/hierarchy5"/>
    <dgm:cxn modelId="{8B1CA70D-6D75-4218-8D23-393DDA74904D}" type="presOf" srcId="{057DF925-F832-4EC7-B099-EFE5596D0537}" destId="{B7D7D3D1-3E81-4FBF-A223-7269F60C424E}" srcOrd="0" destOrd="0" presId="urn:microsoft.com/office/officeart/2005/8/layout/hierarchy5"/>
    <dgm:cxn modelId="{B347E20F-1CAB-4BC4-8EA3-EB5B6D0D67F7}" srcId="{668824EA-AB55-4149-B85E-A766177E1F91}" destId="{E2B48DE4-A1ED-48EF-8631-FDD0E42A8E87}" srcOrd="4" destOrd="0" parTransId="{19DE2902-5EDF-44F9-AAA7-0F252837F5A9}" sibTransId="{894FDD30-CE24-453E-B2C3-A778B132A998}"/>
    <dgm:cxn modelId="{5B100511-F724-41E4-BEA2-379410C73817}" type="presOf" srcId="{8CF93B98-2103-485D-8126-DEDE219B6AA9}" destId="{99080378-48DD-4B52-8810-A8AD196B7733}" srcOrd="0" destOrd="0" presId="urn:microsoft.com/office/officeart/2005/8/layout/hierarchy5"/>
    <dgm:cxn modelId="{DA5F691E-60D3-472C-B01F-25D9A88F768F}" type="presOf" srcId="{40A11A57-8E61-49F1-B491-F5A2B4D60937}" destId="{5211965B-8ABB-44CA-AE42-817B6547B81D}" srcOrd="0" destOrd="0" presId="urn:microsoft.com/office/officeart/2005/8/layout/hierarchy5"/>
    <dgm:cxn modelId="{9F965626-0392-4AB2-83AC-C3A18838EB0B}" type="presOf" srcId="{DC34D4D4-F6EF-4158-B7B8-F2164651E218}" destId="{3A5516EF-5E2F-4D47-BB8A-D09B9D05D25A}" srcOrd="0" destOrd="0" presId="urn:microsoft.com/office/officeart/2005/8/layout/hierarchy5"/>
    <dgm:cxn modelId="{BD3F7628-F529-4FF6-9695-43B306A41F5E}" type="presOf" srcId="{D4437104-66FF-4800-B456-14289D0BD87A}" destId="{FE3E0393-5BB9-4070-A918-BFD73BDA4985}" srcOrd="1" destOrd="0" presId="urn:microsoft.com/office/officeart/2005/8/layout/hierarchy5"/>
    <dgm:cxn modelId="{D9BCC928-BD4E-4F18-9DC8-A8C763DCA001}" srcId="{668824EA-AB55-4149-B85E-A766177E1F91}" destId="{E422130A-3EEC-4796-AEF2-AB0571B6EEC1}" srcOrd="1" destOrd="0" parTransId="{A287767C-880C-479E-918B-2F043CA59BDC}" sibTransId="{5DBFAC7B-47DC-48E8-BF96-351115CA1A8A}"/>
    <dgm:cxn modelId="{D3BB6A2D-8AC3-4FC7-B54B-0F5DE7942D77}" type="presOf" srcId="{6224016B-BC83-4DCB-9B91-8418D823363F}" destId="{66BD0FA6-A08E-4199-8CEF-3E07C5A6881F}" srcOrd="0" destOrd="0" presId="urn:microsoft.com/office/officeart/2005/8/layout/hierarchy5"/>
    <dgm:cxn modelId="{77ED6D38-5358-4927-9134-4E2EE642D55C}" type="presOf" srcId="{E422130A-3EEC-4796-AEF2-AB0571B6EEC1}" destId="{0091A66A-C2A6-4226-8E36-36BDECDE759D}" srcOrd="0" destOrd="0" presId="urn:microsoft.com/office/officeart/2005/8/layout/hierarchy5"/>
    <dgm:cxn modelId="{E575863D-D708-4119-8CDD-112E757BDDBA}" type="presOf" srcId="{52D88ADC-3AFF-4E7A-AA50-97A78C7664E7}" destId="{48766CFC-A83C-4F48-8E8E-A415BFBAAC19}" srcOrd="1" destOrd="0" presId="urn:microsoft.com/office/officeart/2005/8/layout/hierarchy5"/>
    <dgm:cxn modelId="{13CB7440-EF08-4AA7-A941-1A1E813E34FE}" srcId="{6224016B-BC83-4DCB-9B91-8418D823363F}" destId="{8CF93B98-2103-485D-8126-DEDE219B6AA9}" srcOrd="0" destOrd="0" parTransId="{DA149504-A0A6-4BDD-9494-D6185724B251}" sibTransId="{57E1EB67-2F72-48CE-BC10-B2A4C2B4EF2A}"/>
    <dgm:cxn modelId="{4B86E643-EB1B-4D82-A6BC-00D645BD6F96}" type="presOf" srcId="{EA7BBF85-AE53-4040-A7BA-66CBE632FCC7}" destId="{76281802-0A8D-41FC-BC89-69BF9261B171}" srcOrd="1" destOrd="0" presId="urn:microsoft.com/office/officeart/2005/8/layout/hierarchy5"/>
    <dgm:cxn modelId="{6FB5CF67-7E87-4C8B-8507-E949CFBF2A53}" type="presOf" srcId="{DA149504-A0A6-4BDD-9494-D6185724B251}" destId="{A964B887-433E-4F99-A66F-243F5BE20A5B}" srcOrd="1" destOrd="0" presId="urn:microsoft.com/office/officeart/2005/8/layout/hierarchy5"/>
    <dgm:cxn modelId="{656A4169-8485-42B1-B5FC-66651A81E121}" type="presOf" srcId="{2D267B6B-A4F2-4C7A-A4F5-24EC353AE045}" destId="{37C8BF69-38C8-4E32-8BA8-6FC218DB3012}" srcOrd="1" destOrd="0" presId="urn:microsoft.com/office/officeart/2005/8/layout/hierarchy5"/>
    <dgm:cxn modelId="{5759736B-CB8B-4F60-87F2-456A998BC77E}" type="presOf" srcId="{8784503A-7467-4E44-9689-766F93548094}" destId="{AC179394-11BA-4C51-823D-93CA0233DA9D}" srcOrd="0" destOrd="0" presId="urn:microsoft.com/office/officeart/2005/8/layout/hierarchy5"/>
    <dgm:cxn modelId="{7DD9784B-5982-428F-9B05-A47F36D5D6C6}" srcId="{668824EA-AB55-4149-B85E-A766177E1F91}" destId="{3ABC7A6E-31B3-4D57-B545-228C7A0BEDAC}" srcOrd="3" destOrd="0" parTransId="{6C201D3F-1797-43E5-8E59-ACBAFEE0186A}" sibTransId="{BFD9AE94-166E-4EFE-940D-C6AE47466C4B}"/>
    <dgm:cxn modelId="{A074D56B-E98B-410B-85D5-E0B382856373}" type="presOf" srcId="{F19AD0B6-935C-4C23-86A9-77C9315A1F11}" destId="{48C68390-2959-4DA4-8110-44138391158D}" srcOrd="0" destOrd="0" presId="urn:microsoft.com/office/officeart/2005/8/layout/hierarchy5"/>
    <dgm:cxn modelId="{8E612070-0D2E-4378-B7E6-32EA73E3F28C}" srcId="{668824EA-AB55-4149-B85E-A766177E1F91}" destId="{932F344E-B000-4528-AEEC-57EA40783AEB}" srcOrd="2" destOrd="0" parTransId="{937C4420-E931-460E-92CD-818E87757B46}" sibTransId="{37FC8766-62AE-411B-835F-D0F32D9962EB}"/>
    <dgm:cxn modelId="{1BE64A70-FD9A-4DF5-A8D6-8322A7B7A9C6}" srcId="{668824EA-AB55-4149-B85E-A766177E1F91}" destId="{A5857F42-0738-4BFE-84EE-AE4C5A0BC955}" srcOrd="0" destOrd="0" parTransId="{61F7F029-6504-4E99-BB2E-105DA8847374}" sibTransId="{6441AD70-3306-464E-8B05-9F3867BF677A}"/>
    <dgm:cxn modelId="{252CAE72-F9D9-4CBB-A728-5AFF6C8741B8}" srcId="{40A11A57-8E61-49F1-B491-F5A2B4D60937}" destId="{6815EED4-66A8-40FD-841B-937C6290DA4D}" srcOrd="0" destOrd="0" parTransId="{EA7BBF85-AE53-4040-A7BA-66CBE632FCC7}" sibTransId="{E3F3AFFC-A2E9-4EF1-97F6-564CB5E4295C}"/>
    <dgm:cxn modelId="{85516F78-A043-4736-ADEA-23062C0646C8}" type="presOf" srcId="{DC34D4D4-F6EF-4158-B7B8-F2164651E218}" destId="{2DE82C51-44BB-4D13-8DFF-C298AC645549}" srcOrd="1" destOrd="0" presId="urn:microsoft.com/office/officeart/2005/8/layout/hierarchy5"/>
    <dgm:cxn modelId="{31BFFB7B-B826-4348-BAB8-E353E1EB328D}" type="presOf" srcId="{CB83C331-AD58-4E65-955A-FD160A7F0C41}" destId="{92687B4D-D1BE-4327-B7F3-164550FF8B5F}" srcOrd="0" destOrd="0" presId="urn:microsoft.com/office/officeart/2005/8/layout/hierarchy5"/>
    <dgm:cxn modelId="{3D551081-FF35-4252-81FC-0F1820B18220}" srcId="{8CF93B98-2103-485D-8126-DEDE219B6AA9}" destId="{057DF925-F832-4EC7-B099-EFE5596D0537}" srcOrd="0" destOrd="0" parTransId="{52D88ADC-3AFF-4E7A-AA50-97A78C7664E7}" sibTransId="{9B939402-D3C4-432C-9150-40644AFF78AD}"/>
    <dgm:cxn modelId="{FF83518A-0E7E-4B71-B129-3D963B1155C0}" type="presOf" srcId="{E2B48DE4-A1ED-48EF-8631-FDD0E42A8E87}" destId="{F7594443-78A9-4D25-9585-42490BAAF681}" srcOrd="0" destOrd="0" presId="urn:microsoft.com/office/officeart/2005/8/layout/hierarchy5"/>
    <dgm:cxn modelId="{CD0EF28B-678A-4D75-BF91-983D7183CDBC}" srcId="{A5857F42-0738-4BFE-84EE-AE4C5A0BC955}" destId="{0C60AB5B-7CEB-458F-AE22-CA06D783EC30}" srcOrd="1" destOrd="0" parTransId="{2D267B6B-A4F2-4C7A-A4F5-24EC353AE045}" sibTransId="{E7B3547F-A165-4147-831E-67BCE9769334}"/>
    <dgm:cxn modelId="{A6BF5A92-B4DC-4829-AB3D-296B9C7BE3F4}" type="presOf" srcId="{0C60AB5B-7CEB-458F-AE22-CA06D783EC30}" destId="{55CF9B2A-B7F9-4CF4-B248-1C8084274558}" srcOrd="0" destOrd="0" presId="urn:microsoft.com/office/officeart/2005/8/layout/hierarchy5"/>
    <dgm:cxn modelId="{6FEAE495-5BD0-479E-90B2-48757DF8E810}" type="presOf" srcId="{3ABC7A6E-31B3-4D57-B545-228C7A0BEDAC}" destId="{62AC4B1B-9047-44DA-AB19-94A290C42078}" srcOrd="0" destOrd="0" presId="urn:microsoft.com/office/officeart/2005/8/layout/hierarchy5"/>
    <dgm:cxn modelId="{BF8EAA96-DEA3-4A64-8F2B-ADFC7990C098}" srcId="{A5857F42-0738-4BFE-84EE-AE4C5A0BC955}" destId="{40A11A57-8E61-49F1-B491-F5A2B4D60937}" srcOrd="0" destOrd="0" parTransId="{F19AD0B6-935C-4C23-86A9-77C9315A1F11}" sibTransId="{10A684F4-9701-4998-81BC-EBA5ECABD825}"/>
    <dgm:cxn modelId="{76994D97-F4BE-4C00-9372-5A80C79EED0C}" type="presOf" srcId="{6815EED4-66A8-40FD-841B-937C6290DA4D}" destId="{0475EF7A-2F66-4F80-AB90-DBC58A9628DE}" srcOrd="0" destOrd="0" presId="urn:microsoft.com/office/officeart/2005/8/layout/hierarchy5"/>
    <dgm:cxn modelId="{ABAF8A9D-C464-4217-ADB8-0610DE68505F}" type="presOf" srcId="{E422130A-3EEC-4796-AEF2-AB0571B6EEC1}" destId="{56BE9C20-B736-4DB3-A0D6-2E12A524CE76}" srcOrd="1" destOrd="0" presId="urn:microsoft.com/office/officeart/2005/8/layout/hierarchy5"/>
    <dgm:cxn modelId="{3FB9A7A6-4444-4536-925A-EA739E14A133}" srcId="{A5857F42-0738-4BFE-84EE-AE4C5A0BC955}" destId="{6224016B-BC83-4DCB-9B91-8418D823363F}" srcOrd="2" destOrd="0" parTransId="{DC34D4D4-F6EF-4158-B7B8-F2164651E218}" sibTransId="{0CA46417-6E5E-42D7-BABF-7183D453EBCD}"/>
    <dgm:cxn modelId="{D21B9FA9-5607-4469-A5B8-5D16BE444894}" type="presOf" srcId="{3ABC7A6E-31B3-4D57-B545-228C7A0BEDAC}" destId="{4987EF95-92A2-49C1-89F3-56E4F17E7175}" srcOrd="1" destOrd="0" presId="urn:microsoft.com/office/officeart/2005/8/layout/hierarchy5"/>
    <dgm:cxn modelId="{65EDA1AF-ABEB-43F9-86E5-09F6C1CA2B60}" srcId="{CB83C331-AD58-4E65-955A-FD160A7F0C41}" destId="{B5CBCBA9-F5C1-420A-8C8C-7260D33311D7}" srcOrd="0" destOrd="0" parTransId="{8784503A-7467-4E44-9689-766F93548094}" sibTransId="{1D8CB683-5A28-4B5E-A725-CD99B7F1FD2C}"/>
    <dgm:cxn modelId="{D27407B1-D639-4F00-89DE-762C19D9E0A3}" type="presOf" srcId="{EA7BBF85-AE53-4040-A7BA-66CBE632FCC7}" destId="{82333BD6-7B86-4AF5-A386-6128F47E2371}" srcOrd="0" destOrd="0" presId="urn:microsoft.com/office/officeart/2005/8/layout/hierarchy5"/>
    <dgm:cxn modelId="{572D34B1-A39B-46BD-8D63-1E75B804D3FF}" type="presOf" srcId="{932F344E-B000-4528-AEEC-57EA40783AEB}" destId="{3CE9AE96-3A47-491C-A4F7-2B398FA5AB8F}" srcOrd="1" destOrd="0" presId="urn:microsoft.com/office/officeart/2005/8/layout/hierarchy5"/>
    <dgm:cxn modelId="{6CB3C3BD-4A06-42F8-A18A-B6E02714FDA5}" type="presOf" srcId="{E2B48DE4-A1ED-48EF-8631-FDD0E42A8E87}" destId="{722AD89A-2952-4224-AD9B-1A64F0D559C5}" srcOrd="1" destOrd="0" presId="urn:microsoft.com/office/officeart/2005/8/layout/hierarchy5"/>
    <dgm:cxn modelId="{36CC39C4-1560-4FC3-90A3-E7B729E6CD71}" type="presOf" srcId="{2D267B6B-A4F2-4C7A-A4F5-24EC353AE045}" destId="{F4B0833C-2D8A-419F-B42D-52968207135C}" srcOrd="0" destOrd="0" presId="urn:microsoft.com/office/officeart/2005/8/layout/hierarchy5"/>
    <dgm:cxn modelId="{BCD7E0C9-7E77-4478-BD17-B9E6B15D96DC}" srcId="{A5857F42-0738-4BFE-84EE-AE4C5A0BC955}" destId="{CB83C331-AD58-4E65-955A-FD160A7F0C41}" srcOrd="3" destOrd="0" parTransId="{D4437104-66FF-4800-B456-14289D0BD87A}" sibTransId="{238C72B4-30BC-4850-BE45-89E0BCF07DC6}"/>
    <dgm:cxn modelId="{0D2DE8C9-E1DB-4EE5-A535-3FCBFC66D5C5}" type="presOf" srcId="{F066DC9C-0EED-4C83-8FED-AE488700CE5B}" destId="{0EA4F391-AFF6-4B51-A111-AAAE0884B1B4}" srcOrd="1" destOrd="0" presId="urn:microsoft.com/office/officeart/2005/8/layout/hierarchy5"/>
    <dgm:cxn modelId="{3BB37CD6-C0CD-4FB2-8C1E-B422F2C773FE}" type="presOf" srcId="{932F344E-B000-4528-AEEC-57EA40783AEB}" destId="{2AB9BA1C-F757-442E-802D-6E2932D6E2A2}" srcOrd="0" destOrd="0" presId="urn:microsoft.com/office/officeart/2005/8/layout/hierarchy5"/>
    <dgm:cxn modelId="{1E0122D7-7BBB-4295-AB98-A0FFE5A7BA6D}" type="presOf" srcId="{A5857F42-0738-4BFE-84EE-AE4C5A0BC955}" destId="{34D1609C-D955-4226-8D41-A49DEB638D45}" srcOrd="0" destOrd="0" presId="urn:microsoft.com/office/officeart/2005/8/layout/hierarchy5"/>
    <dgm:cxn modelId="{973DCDD7-E99D-450E-85D5-B33BA2A4563D}" srcId="{40A11A57-8E61-49F1-B491-F5A2B4D60937}" destId="{77EC669D-65D1-4E2B-ACF8-01EF9C617010}" srcOrd="1" destOrd="0" parTransId="{F066DC9C-0EED-4C83-8FED-AE488700CE5B}" sibTransId="{10FECB29-140A-40B8-BA1C-D3A128C83A00}"/>
    <dgm:cxn modelId="{057F48DB-224C-4906-8D80-954D5647FF66}" type="presOf" srcId="{DA149504-A0A6-4BDD-9494-D6185724B251}" destId="{16C412F0-C8C8-4FAF-8452-A171CA773121}" srcOrd="0" destOrd="0" presId="urn:microsoft.com/office/officeart/2005/8/layout/hierarchy5"/>
    <dgm:cxn modelId="{821FD6DF-A354-463F-AAEA-A021F42E3D16}" type="presOf" srcId="{D4437104-66FF-4800-B456-14289D0BD87A}" destId="{3C36AF29-F5A8-48B0-BA95-9EDAF3DF9126}" srcOrd="0" destOrd="0" presId="urn:microsoft.com/office/officeart/2005/8/layout/hierarchy5"/>
    <dgm:cxn modelId="{8111D1E2-200B-47AF-ABF6-C58402D70299}" type="presOf" srcId="{B5CBCBA9-F5C1-420A-8C8C-7260D33311D7}" destId="{4C511DE3-3BD0-4EFD-871F-24D4DD8B6386}" srcOrd="0" destOrd="0" presId="urn:microsoft.com/office/officeart/2005/8/layout/hierarchy5"/>
    <dgm:cxn modelId="{9F4A63E3-5FF5-41A4-8117-41319165BCB9}" type="presOf" srcId="{52D88ADC-3AFF-4E7A-AA50-97A78C7664E7}" destId="{95E0BA49-AFFB-491A-82C1-754E5A049AE2}" srcOrd="0" destOrd="0" presId="urn:microsoft.com/office/officeart/2005/8/layout/hierarchy5"/>
    <dgm:cxn modelId="{A35193EE-7785-4936-BD7A-D67F3F3926C7}" type="presOf" srcId="{668824EA-AB55-4149-B85E-A766177E1F91}" destId="{A043C91F-5F7C-4492-9B42-75A94AB058AD}" srcOrd="0" destOrd="0" presId="urn:microsoft.com/office/officeart/2005/8/layout/hierarchy5"/>
    <dgm:cxn modelId="{03B495F2-5292-447C-B17C-F69D52A70EF6}" type="presOf" srcId="{F19AD0B6-935C-4C23-86A9-77C9315A1F11}" destId="{D62E8A26-18D3-46B4-B452-56BA1CDDFEF5}" srcOrd="1" destOrd="0" presId="urn:microsoft.com/office/officeart/2005/8/layout/hierarchy5"/>
    <dgm:cxn modelId="{D02202F8-1663-4057-847C-FDF1FE36999E}" type="presOf" srcId="{8784503A-7467-4E44-9689-766F93548094}" destId="{3D97F9B7-E2C6-490E-A9A7-2C2E898FB0B5}" srcOrd="1" destOrd="0" presId="urn:microsoft.com/office/officeart/2005/8/layout/hierarchy5"/>
    <dgm:cxn modelId="{DAC834FA-479B-4553-86B4-3D8A1F465DDE}" type="presOf" srcId="{F066DC9C-0EED-4C83-8FED-AE488700CE5B}" destId="{8726FED1-540B-4907-A51E-2A06AC35E722}" srcOrd="0" destOrd="0" presId="urn:microsoft.com/office/officeart/2005/8/layout/hierarchy5"/>
    <dgm:cxn modelId="{AD754D49-4ADA-4881-9B9C-300A01418839}" type="presParOf" srcId="{A043C91F-5F7C-4492-9B42-75A94AB058AD}" destId="{84588433-C415-4FEE-881D-C7C935F63EE4}" srcOrd="0" destOrd="0" presId="urn:microsoft.com/office/officeart/2005/8/layout/hierarchy5"/>
    <dgm:cxn modelId="{DC60DD28-EC98-4D29-AEB0-CC612B555A33}" type="presParOf" srcId="{84588433-C415-4FEE-881D-C7C935F63EE4}" destId="{A4E7965B-F4D2-40FE-872C-D5F996B08C09}" srcOrd="0" destOrd="0" presId="urn:microsoft.com/office/officeart/2005/8/layout/hierarchy5"/>
    <dgm:cxn modelId="{49D09409-D2E6-4EF0-9DDC-105A322D305E}" type="presParOf" srcId="{84588433-C415-4FEE-881D-C7C935F63EE4}" destId="{4FFB8D9F-EE6F-4FCD-AE2D-A0A1C53440F0}" srcOrd="1" destOrd="0" presId="urn:microsoft.com/office/officeart/2005/8/layout/hierarchy5"/>
    <dgm:cxn modelId="{1FAA13A7-088E-450A-9E20-2675C14A3242}" type="presParOf" srcId="{4FFB8D9F-EE6F-4FCD-AE2D-A0A1C53440F0}" destId="{FC3EA918-A590-48FD-AF9A-C1BAA3069473}" srcOrd="0" destOrd="0" presId="urn:microsoft.com/office/officeart/2005/8/layout/hierarchy5"/>
    <dgm:cxn modelId="{0D8F8994-B2D4-4B07-A2DB-F7762E13A685}" type="presParOf" srcId="{FC3EA918-A590-48FD-AF9A-C1BAA3069473}" destId="{34D1609C-D955-4226-8D41-A49DEB638D45}" srcOrd="0" destOrd="0" presId="urn:microsoft.com/office/officeart/2005/8/layout/hierarchy5"/>
    <dgm:cxn modelId="{9E77E21E-598A-43E8-9EAB-FDF947C201F7}" type="presParOf" srcId="{FC3EA918-A590-48FD-AF9A-C1BAA3069473}" destId="{C44853EC-FBAD-4940-B903-36381283CA4E}" srcOrd="1" destOrd="0" presId="urn:microsoft.com/office/officeart/2005/8/layout/hierarchy5"/>
    <dgm:cxn modelId="{E8627E72-E9EE-4007-B591-8DE7D970C401}" type="presParOf" srcId="{C44853EC-FBAD-4940-B903-36381283CA4E}" destId="{48C68390-2959-4DA4-8110-44138391158D}" srcOrd="0" destOrd="0" presId="urn:microsoft.com/office/officeart/2005/8/layout/hierarchy5"/>
    <dgm:cxn modelId="{B98AC0D7-53E7-482C-98F3-1D2EF30F5008}" type="presParOf" srcId="{48C68390-2959-4DA4-8110-44138391158D}" destId="{D62E8A26-18D3-46B4-B452-56BA1CDDFEF5}" srcOrd="0" destOrd="0" presId="urn:microsoft.com/office/officeart/2005/8/layout/hierarchy5"/>
    <dgm:cxn modelId="{D7ED949B-96E9-46CF-AFC2-09AE01B37DCF}" type="presParOf" srcId="{C44853EC-FBAD-4940-B903-36381283CA4E}" destId="{51EB94CC-9031-4D58-841D-2746D1D99DF6}" srcOrd="1" destOrd="0" presId="urn:microsoft.com/office/officeart/2005/8/layout/hierarchy5"/>
    <dgm:cxn modelId="{30B32BA6-1A17-4DF0-B93C-DBA6619DBAE9}" type="presParOf" srcId="{51EB94CC-9031-4D58-841D-2746D1D99DF6}" destId="{5211965B-8ABB-44CA-AE42-817B6547B81D}" srcOrd="0" destOrd="0" presId="urn:microsoft.com/office/officeart/2005/8/layout/hierarchy5"/>
    <dgm:cxn modelId="{58096D90-2BEE-4838-98BE-A96EA84B631F}" type="presParOf" srcId="{51EB94CC-9031-4D58-841D-2746D1D99DF6}" destId="{F0673203-681C-4B4F-AE40-0B2263B03E3E}" srcOrd="1" destOrd="0" presId="urn:microsoft.com/office/officeart/2005/8/layout/hierarchy5"/>
    <dgm:cxn modelId="{F2A0577E-FC62-42FC-87DF-20CE389D3ACE}" type="presParOf" srcId="{F0673203-681C-4B4F-AE40-0B2263B03E3E}" destId="{82333BD6-7B86-4AF5-A386-6128F47E2371}" srcOrd="0" destOrd="0" presId="urn:microsoft.com/office/officeart/2005/8/layout/hierarchy5"/>
    <dgm:cxn modelId="{3A8C8AB1-33B8-4FDA-A1C8-B3032367BCA0}" type="presParOf" srcId="{82333BD6-7B86-4AF5-A386-6128F47E2371}" destId="{76281802-0A8D-41FC-BC89-69BF9261B171}" srcOrd="0" destOrd="0" presId="urn:microsoft.com/office/officeart/2005/8/layout/hierarchy5"/>
    <dgm:cxn modelId="{C66BE3D0-5441-4C05-84DD-9361B685CC2C}" type="presParOf" srcId="{F0673203-681C-4B4F-AE40-0B2263B03E3E}" destId="{B360577B-3796-4FE7-B6D8-1EC6489E9FC8}" srcOrd="1" destOrd="0" presId="urn:microsoft.com/office/officeart/2005/8/layout/hierarchy5"/>
    <dgm:cxn modelId="{B05041CA-0C47-47A1-AA3C-B7F667C58F08}" type="presParOf" srcId="{B360577B-3796-4FE7-B6D8-1EC6489E9FC8}" destId="{0475EF7A-2F66-4F80-AB90-DBC58A9628DE}" srcOrd="0" destOrd="0" presId="urn:microsoft.com/office/officeart/2005/8/layout/hierarchy5"/>
    <dgm:cxn modelId="{7F00132C-A38E-4E46-96E6-E16F0D0D84A0}" type="presParOf" srcId="{B360577B-3796-4FE7-B6D8-1EC6489E9FC8}" destId="{2B31C8A4-1330-4DA9-90C2-D24303C566FD}" srcOrd="1" destOrd="0" presId="urn:microsoft.com/office/officeart/2005/8/layout/hierarchy5"/>
    <dgm:cxn modelId="{9318B3FC-726E-4E45-9ED5-8DF515A96B49}" type="presParOf" srcId="{F0673203-681C-4B4F-AE40-0B2263B03E3E}" destId="{8726FED1-540B-4907-A51E-2A06AC35E722}" srcOrd="2" destOrd="0" presId="urn:microsoft.com/office/officeart/2005/8/layout/hierarchy5"/>
    <dgm:cxn modelId="{8DBC5A47-B664-4BEC-B996-5088A35A796D}" type="presParOf" srcId="{8726FED1-540B-4907-A51E-2A06AC35E722}" destId="{0EA4F391-AFF6-4B51-A111-AAAE0884B1B4}" srcOrd="0" destOrd="0" presId="urn:microsoft.com/office/officeart/2005/8/layout/hierarchy5"/>
    <dgm:cxn modelId="{E48AD228-44BC-4E1F-A433-5BB7E5CF79D8}" type="presParOf" srcId="{F0673203-681C-4B4F-AE40-0B2263B03E3E}" destId="{77351A9A-327B-4EBB-B17C-7A9831E745BD}" srcOrd="3" destOrd="0" presId="urn:microsoft.com/office/officeart/2005/8/layout/hierarchy5"/>
    <dgm:cxn modelId="{66C87557-727D-437A-9282-4313BDE95F5C}" type="presParOf" srcId="{77351A9A-327B-4EBB-B17C-7A9831E745BD}" destId="{93F86001-8609-4DCB-B8A4-CC3B83C112E1}" srcOrd="0" destOrd="0" presId="urn:microsoft.com/office/officeart/2005/8/layout/hierarchy5"/>
    <dgm:cxn modelId="{7EEDD913-4E05-41C4-A8E9-7C195D307EB3}" type="presParOf" srcId="{77351A9A-327B-4EBB-B17C-7A9831E745BD}" destId="{BFB0248F-6C8D-4C40-9B07-C3897A058032}" srcOrd="1" destOrd="0" presId="urn:microsoft.com/office/officeart/2005/8/layout/hierarchy5"/>
    <dgm:cxn modelId="{78F0B0A3-81ED-4F87-8B70-2DA410F38F87}" type="presParOf" srcId="{C44853EC-FBAD-4940-B903-36381283CA4E}" destId="{F4B0833C-2D8A-419F-B42D-52968207135C}" srcOrd="2" destOrd="0" presId="urn:microsoft.com/office/officeart/2005/8/layout/hierarchy5"/>
    <dgm:cxn modelId="{97481832-FBB4-4F2F-BA34-C0BAF37AC654}" type="presParOf" srcId="{F4B0833C-2D8A-419F-B42D-52968207135C}" destId="{37C8BF69-38C8-4E32-8BA8-6FC218DB3012}" srcOrd="0" destOrd="0" presId="urn:microsoft.com/office/officeart/2005/8/layout/hierarchy5"/>
    <dgm:cxn modelId="{2383B5ED-EAB1-41C3-8F4B-F5AE5553C31A}" type="presParOf" srcId="{C44853EC-FBAD-4940-B903-36381283CA4E}" destId="{FD306AFC-3220-438B-AA50-57EE2985CB81}" srcOrd="3" destOrd="0" presId="urn:microsoft.com/office/officeart/2005/8/layout/hierarchy5"/>
    <dgm:cxn modelId="{0E02D7C8-B213-4DF5-B44B-4A91D7BD42CB}" type="presParOf" srcId="{FD306AFC-3220-438B-AA50-57EE2985CB81}" destId="{55CF9B2A-B7F9-4CF4-B248-1C8084274558}" srcOrd="0" destOrd="0" presId="urn:microsoft.com/office/officeart/2005/8/layout/hierarchy5"/>
    <dgm:cxn modelId="{EB720B1C-91EE-4A4A-B38F-57BFD095B068}" type="presParOf" srcId="{FD306AFC-3220-438B-AA50-57EE2985CB81}" destId="{503C388C-831F-4ED0-BF66-71F74E852C13}" srcOrd="1" destOrd="0" presId="urn:microsoft.com/office/officeart/2005/8/layout/hierarchy5"/>
    <dgm:cxn modelId="{703965E7-8E9E-4A09-848B-69BDD9A1F817}" type="presParOf" srcId="{C44853EC-FBAD-4940-B903-36381283CA4E}" destId="{3A5516EF-5E2F-4D47-BB8A-D09B9D05D25A}" srcOrd="4" destOrd="0" presId="urn:microsoft.com/office/officeart/2005/8/layout/hierarchy5"/>
    <dgm:cxn modelId="{EBC6C10D-225A-4E61-9662-6586D6C5C9C7}" type="presParOf" srcId="{3A5516EF-5E2F-4D47-BB8A-D09B9D05D25A}" destId="{2DE82C51-44BB-4D13-8DFF-C298AC645549}" srcOrd="0" destOrd="0" presId="urn:microsoft.com/office/officeart/2005/8/layout/hierarchy5"/>
    <dgm:cxn modelId="{C0E8C583-3920-48ED-913A-590D8E077A89}" type="presParOf" srcId="{C44853EC-FBAD-4940-B903-36381283CA4E}" destId="{3B0AC072-1C0B-4D55-9185-439F4F2DDF9E}" srcOrd="5" destOrd="0" presId="urn:microsoft.com/office/officeart/2005/8/layout/hierarchy5"/>
    <dgm:cxn modelId="{E6BD7ED6-47EE-4BE3-97B8-A08A612AFF32}" type="presParOf" srcId="{3B0AC072-1C0B-4D55-9185-439F4F2DDF9E}" destId="{66BD0FA6-A08E-4199-8CEF-3E07C5A6881F}" srcOrd="0" destOrd="0" presId="urn:microsoft.com/office/officeart/2005/8/layout/hierarchy5"/>
    <dgm:cxn modelId="{E76EF717-2BCA-412B-994F-C7712430BC75}" type="presParOf" srcId="{3B0AC072-1C0B-4D55-9185-439F4F2DDF9E}" destId="{2C19CC09-6CE8-4B22-AB3B-FC58F7B9AA47}" srcOrd="1" destOrd="0" presId="urn:microsoft.com/office/officeart/2005/8/layout/hierarchy5"/>
    <dgm:cxn modelId="{CCA4D1DE-29FC-44EA-A772-5DE19824FE96}" type="presParOf" srcId="{2C19CC09-6CE8-4B22-AB3B-FC58F7B9AA47}" destId="{16C412F0-C8C8-4FAF-8452-A171CA773121}" srcOrd="0" destOrd="0" presId="urn:microsoft.com/office/officeart/2005/8/layout/hierarchy5"/>
    <dgm:cxn modelId="{FD74D43F-CCF0-46B4-986F-73D192BA5F61}" type="presParOf" srcId="{16C412F0-C8C8-4FAF-8452-A171CA773121}" destId="{A964B887-433E-4F99-A66F-243F5BE20A5B}" srcOrd="0" destOrd="0" presId="urn:microsoft.com/office/officeart/2005/8/layout/hierarchy5"/>
    <dgm:cxn modelId="{9E9B6BC2-194E-43F2-B365-F04626CE7AFB}" type="presParOf" srcId="{2C19CC09-6CE8-4B22-AB3B-FC58F7B9AA47}" destId="{3EF4D17D-8931-4A25-8B70-BEDB76E24C35}" srcOrd="1" destOrd="0" presId="urn:microsoft.com/office/officeart/2005/8/layout/hierarchy5"/>
    <dgm:cxn modelId="{00843B45-EA87-4353-BB6E-3C5E14C58AF1}" type="presParOf" srcId="{3EF4D17D-8931-4A25-8B70-BEDB76E24C35}" destId="{99080378-48DD-4B52-8810-A8AD196B7733}" srcOrd="0" destOrd="0" presId="urn:microsoft.com/office/officeart/2005/8/layout/hierarchy5"/>
    <dgm:cxn modelId="{BF2438A1-E281-41F3-BECC-327E144590FA}" type="presParOf" srcId="{3EF4D17D-8931-4A25-8B70-BEDB76E24C35}" destId="{C91A24CB-675D-4918-BAF5-8D4ABD0DD878}" srcOrd="1" destOrd="0" presId="urn:microsoft.com/office/officeart/2005/8/layout/hierarchy5"/>
    <dgm:cxn modelId="{E63208C3-A67A-40BB-9EDA-F9DDF1AD4DC9}" type="presParOf" srcId="{C91A24CB-675D-4918-BAF5-8D4ABD0DD878}" destId="{95E0BA49-AFFB-491A-82C1-754E5A049AE2}" srcOrd="0" destOrd="0" presId="urn:microsoft.com/office/officeart/2005/8/layout/hierarchy5"/>
    <dgm:cxn modelId="{7214BF59-CE1A-46A2-B3D0-84909524665D}" type="presParOf" srcId="{95E0BA49-AFFB-491A-82C1-754E5A049AE2}" destId="{48766CFC-A83C-4F48-8E8E-A415BFBAAC19}" srcOrd="0" destOrd="0" presId="urn:microsoft.com/office/officeart/2005/8/layout/hierarchy5"/>
    <dgm:cxn modelId="{3CAAC86E-6556-46D0-9E81-56B7482BD2DD}" type="presParOf" srcId="{C91A24CB-675D-4918-BAF5-8D4ABD0DD878}" destId="{288599EF-EEFD-4C53-A6AE-F293369958D1}" srcOrd="1" destOrd="0" presId="urn:microsoft.com/office/officeart/2005/8/layout/hierarchy5"/>
    <dgm:cxn modelId="{062BDB71-744A-4FD9-856D-F57E40F4F439}" type="presParOf" srcId="{288599EF-EEFD-4C53-A6AE-F293369958D1}" destId="{B7D7D3D1-3E81-4FBF-A223-7269F60C424E}" srcOrd="0" destOrd="0" presId="urn:microsoft.com/office/officeart/2005/8/layout/hierarchy5"/>
    <dgm:cxn modelId="{12685F64-65DC-4B03-B580-D34FC554F31C}" type="presParOf" srcId="{288599EF-EEFD-4C53-A6AE-F293369958D1}" destId="{EC4639F3-BBFC-41B3-B302-850CB526E844}" srcOrd="1" destOrd="0" presId="urn:microsoft.com/office/officeart/2005/8/layout/hierarchy5"/>
    <dgm:cxn modelId="{7DFE926E-7A6C-46D0-A6F5-4F49D7595E31}" type="presParOf" srcId="{C44853EC-FBAD-4940-B903-36381283CA4E}" destId="{3C36AF29-F5A8-48B0-BA95-9EDAF3DF9126}" srcOrd="6" destOrd="0" presId="urn:microsoft.com/office/officeart/2005/8/layout/hierarchy5"/>
    <dgm:cxn modelId="{C1C03C50-0E2D-481B-BAF8-5437D323FD6E}" type="presParOf" srcId="{3C36AF29-F5A8-48B0-BA95-9EDAF3DF9126}" destId="{FE3E0393-5BB9-4070-A918-BFD73BDA4985}" srcOrd="0" destOrd="0" presId="urn:microsoft.com/office/officeart/2005/8/layout/hierarchy5"/>
    <dgm:cxn modelId="{380A7981-1CB4-411A-B4FC-312120E0D5A1}" type="presParOf" srcId="{C44853EC-FBAD-4940-B903-36381283CA4E}" destId="{78ABEB00-A9AB-42A5-85CA-280190052DBB}" srcOrd="7" destOrd="0" presId="urn:microsoft.com/office/officeart/2005/8/layout/hierarchy5"/>
    <dgm:cxn modelId="{D9BEBF4B-D2CF-42F0-B915-36A4C0E82F78}" type="presParOf" srcId="{78ABEB00-A9AB-42A5-85CA-280190052DBB}" destId="{92687B4D-D1BE-4327-B7F3-164550FF8B5F}" srcOrd="0" destOrd="0" presId="urn:microsoft.com/office/officeart/2005/8/layout/hierarchy5"/>
    <dgm:cxn modelId="{E6633051-2FE3-495D-8C5D-2239401DFA0E}" type="presParOf" srcId="{78ABEB00-A9AB-42A5-85CA-280190052DBB}" destId="{9E7EFFBE-086E-44FF-B100-0B6ABDB3C484}" srcOrd="1" destOrd="0" presId="urn:microsoft.com/office/officeart/2005/8/layout/hierarchy5"/>
    <dgm:cxn modelId="{B5ABF875-CDA9-4B53-8103-A8C61D4A6BC8}" type="presParOf" srcId="{9E7EFFBE-086E-44FF-B100-0B6ABDB3C484}" destId="{AC179394-11BA-4C51-823D-93CA0233DA9D}" srcOrd="0" destOrd="0" presId="urn:microsoft.com/office/officeart/2005/8/layout/hierarchy5"/>
    <dgm:cxn modelId="{50E4C81E-E414-4B5E-8110-5D609317F539}" type="presParOf" srcId="{AC179394-11BA-4C51-823D-93CA0233DA9D}" destId="{3D97F9B7-E2C6-490E-A9A7-2C2E898FB0B5}" srcOrd="0" destOrd="0" presId="urn:microsoft.com/office/officeart/2005/8/layout/hierarchy5"/>
    <dgm:cxn modelId="{E101EDF1-1EB1-461D-BC4E-48DDBF3CA77A}" type="presParOf" srcId="{9E7EFFBE-086E-44FF-B100-0B6ABDB3C484}" destId="{AC09753C-7629-48F5-939B-2A894BEA2DB6}" srcOrd="1" destOrd="0" presId="urn:microsoft.com/office/officeart/2005/8/layout/hierarchy5"/>
    <dgm:cxn modelId="{B38FE4FE-B6D0-430E-B4C8-844901162926}" type="presParOf" srcId="{AC09753C-7629-48F5-939B-2A894BEA2DB6}" destId="{4C511DE3-3BD0-4EFD-871F-24D4DD8B6386}" srcOrd="0" destOrd="0" presId="urn:microsoft.com/office/officeart/2005/8/layout/hierarchy5"/>
    <dgm:cxn modelId="{3ED65545-A804-4C98-A610-604421E60E34}" type="presParOf" srcId="{AC09753C-7629-48F5-939B-2A894BEA2DB6}" destId="{BC34ECF8-93BF-4007-9AD0-0E8840B1BA58}" srcOrd="1" destOrd="0" presId="urn:microsoft.com/office/officeart/2005/8/layout/hierarchy5"/>
    <dgm:cxn modelId="{A8D3B97A-19AB-472F-B24E-38A396F4DF97}" type="presParOf" srcId="{A043C91F-5F7C-4492-9B42-75A94AB058AD}" destId="{10222797-B41C-4161-8BC1-B4FAF9ACF638}" srcOrd="1" destOrd="0" presId="urn:microsoft.com/office/officeart/2005/8/layout/hierarchy5"/>
    <dgm:cxn modelId="{4292A132-8EB4-4116-968F-5553EED7AC1F}" type="presParOf" srcId="{10222797-B41C-4161-8BC1-B4FAF9ACF638}" destId="{7DF0762B-F34D-4A86-8230-A897A3268AC6}" srcOrd="0" destOrd="0" presId="urn:microsoft.com/office/officeart/2005/8/layout/hierarchy5"/>
    <dgm:cxn modelId="{82983D44-BB90-4962-BF7C-A61B4F753231}" type="presParOf" srcId="{7DF0762B-F34D-4A86-8230-A897A3268AC6}" destId="{0091A66A-C2A6-4226-8E36-36BDECDE759D}" srcOrd="0" destOrd="0" presId="urn:microsoft.com/office/officeart/2005/8/layout/hierarchy5"/>
    <dgm:cxn modelId="{85F7E87E-1ECD-480D-93E7-7FA587B68A76}" type="presParOf" srcId="{7DF0762B-F34D-4A86-8230-A897A3268AC6}" destId="{56BE9C20-B736-4DB3-A0D6-2E12A524CE76}" srcOrd="1" destOrd="0" presId="urn:microsoft.com/office/officeart/2005/8/layout/hierarchy5"/>
    <dgm:cxn modelId="{37AE246E-B630-4605-B4F5-3AB7BE543EF0}" type="presParOf" srcId="{10222797-B41C-4161-8BC1-B4FAF9ACF638}" destId="{E2DF6FB7-F827-4D12-9F2F-406FAC16B105}" srcOrd="1" destOrd="0" presId="urn:microsoft.com/office/officeart/2005/8/layout/hierarchy5"/>
    <dgm:cxn modelId="{30F9A65A-F62E-4B5C-A598-7AAB6FB8F55B}" type="presParOf" srcId="{E2DF6FB7-F827-4D12-9F2F-406FAC16B105}" destId="{2A278BF2-3FDB-42CE-9E0F-D54C58FC588A}" srcOrd="0" destOrd="0" presId="urn:microsoft.com/office/officeart/2005/8/layout/hierarchy5"/>
    <dgm:cxn modelId="{71C1A000-A9AD-4393-9000-B79B059C2F02}" type="presParOf" srcId="{10222797-B41C-4161-8BC1-B4FAF9ACF638}" destId="{E478C098-94AA-4AC5-8FA0-88D71AB407EA}" srcOrd="2" destOrd="0" presId="urn:microsoft.com/office/officeart/2005/8/layout/hierarchy5"/>
    <dgm:cxn modelId="{B74D2F69-514B-4A29-9B72-BF125A684B6B}" type="presParOf" srcId="{E478C098-94AA-4AC5-8FA0-88D71AB407EA}" destId="{2AB9BA1C-F757-442E-802D-6E2932D6E2A2}" srcOrd="0" destOrd="0" presId="urn:microsoft.com/office/officeart/2005/8/layout/hierarchy5"/>
    <dgm:cxn modelId="{AAC3D31E-D49A-4C6B-95BE-CBAFDBADF2D1}" type="presParOf" srcId="{E478C098-94AA-4AC5-8FA0-88D71AB407EA}" destId="{3CE9AE96-3A47-491C-A4F7-2B398FA5AB8F}" srcOrd="1" destOrd="0" presId="urn:microsoft.com/office/officeart/2005/8/layout/hierarchy5"/>
    <dgm:cxn modelId="{5AA119A9-06AD-446E-A0D5-419F0C9FC3DC}" type="presParOf" srcId="{10222797-B41C-4161-8BC1-B4FAF9ACF638}" destId="{D88472A6-D2E4-4128-8C2E-F41E18A000AE}" srcOrd="3" destOrd="0" presId="urn:microsoft.com/office/officeart/2005/8/layout/hierarchy5"/>
    <dgm:cxn modelId="{C96192B6-5A15-4653-BD43-CDD67026B30E}" type="presParOf" srcId="{D88472A6-D2E4-4128-8C2E-F41E18A000AE}" destId="{AA7DA0DF-E182-47CB-AF77-B858064F4FB4}" srcOrd="0" destOrd="0" presId="urn:microsoft.com/office/officeart/2005/8/layout/hierarchy5"/>
    <dgm:cxn modelId="{5EBE0C83-773E-4532-9896-237A5DE57CCB}" type="presParOf" srcId="{10222797-B41C-4161-8BC1-B4FAF9ACF638}" destId="{4063DA82-C94A-4D55-A6AF-EAF74E4E723F}" srcOrd="4" destOrd="0" presId="urn:microsoft.com/office/officeart/2005/8/layout/hierarchy5"/>
    <dgm:cxn modelId="{3E15499C-49E6-433F-B072-18FF313DCFE3}" type="presParOf" srcId="{4063DA82-C94A-4D55-A6AF-EAF74E4E723F}" destId="{62AC4B1B-9047-44DA-AB19-94A290C42078}" srcOrd="0" destOrd="0" presId="urn:microsoft.com/office/officeart/2005/8/layout/hierarchy5"/>
    <dgm:cxn modelId="{B361BC5F-D4A1-4843-B68B-834D8177BDA5}" type="presParOf" srcId="{4063DA82-C94A-4D55-A6AF-EAF74E4E723F}" destId="{4987EF95-92A2-49C1-89F3-56E4F17E7175}" srcOrd="1" destOrd="0" presId="urn:microsoft.com/office/officeart/2005/8/layout/hierarchy5"/>
    <dgm:cxn modelId="{1B3396CA-A069-47CF-A040-3AEEB6CAAB09}" type="presParOf" srcId="{10222797-B41C-4161-8BC1-B4FAF9ACF638}" destId="{954DB670-135C-49D4-A3F2-1817741F8947}" srcOrd="5" destOrd="0" presId="urn:microsoft.com/office/officeart/2005/8/layout/hierarchy5"/>
    <dgm:cxn modelId="{D0F14874-91A7-4A63-9402-E0CC4E455C0F}" type="presParOf" srcId="{954DB670-135C-49D4-A3F2-1817741F8947}" destId="{3435A0E3-E2A3-4270-98EC-6334D7E500B9}" srcOrd="0" destOrd="0" presId="urn:microsoft.com/office/officeart/2005/8/layout/hierarchy5"/>
    <dgm:cxn modelId="{B170EC5F-0193-42CE-92B7-6973029DD547}" type="presParOf" srcId="{10222797-B41C-4161-8BC1-B4FAF9ACF638}" destId="{C49AEEC5-8978-4AB8-BC4E-AB361BEF7C43}" srcOrd="6" destOrd="0" presId="urn:microsoft.com/office/officeart/2005/8/layout/hierarchy5"/>
    <dgm:cxn modelId="{011A40F6-77B8-4951-92E1-38F5C517A7FB}" type="presParOf" srcId="{C49AEEC5-8978-4AB8-BC4E-AB361BEF7C43}" destId="{F7594443-78A9-4D25-9585-42490BAAF681}" srcOrd="0" destOrd="0" presId="urn:microsoft.com/office/officeart/2005/8/layout/hierarchy5"/>
    <dgm:cxn modelId="{70C16510-8BAB-476F-9678-6EA8CAA44F4F}" type="presParOf" srcId="{C49AEEC5-8978-4AB8-BC4E-AB361BEF7C43}" destId="{722AD89A-2952-4224-AD9B-1A64F0D559C5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8EF86-F64E-4220-B541-B746C6F3301E}">
      <dsp:nvSpPr>
        <dsp:cNvPr id="0" name=""/>
        <dsp:cNvSpPr/>
      </dsp:nvSpPr>
      <dsp:spPr>
        <a:xfrm>
          <a:off x="4665" y="1517237"/>
          <a:ext cx="1652911" cy="41322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/>
            <a:t>客人</a:t>
          </a:r>
        </a:p>
      </dsp:txBody>
      <dsp:txXfrm>
        <a:off x="16768" y="1529340"/>
        <a:ext cx="1628705" cy="389021"/>
      </dsp:txXfrm>
    </dsp:sp>
    <dsp:sp modelId="{C3037AEF-F985-4A56-BF69-CE6925BA3509}">
      <dsp:nvSpPr>
        <dsp:cNvPr id="0" name=""/>
        <dsp:cNvSpPr/>
      </dsp:nvSpPr>
      <dsp:spPr>
        <a:xfrm rot="5400000">
          <a:off x="794963" y="1966622"/>
          <a:ext cx="72314" cy="7231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39D051-AB0D-4656-B7A9-391CF5E31083}">
      <dsp:nvSpPr>
        <dsp:cNvPr id="0" name=""/>
        <dsp:cNvSpPr/>
      </dsp:nvSpPr>
      <dsp:spPr>
        <a:xfrm>
          <a:off x="4665" y="2075094"/>
          <a:ext cx="1652911" cy="41322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下單</a:t>
          </a:r>
        </a:p>
      </dsp:txBody>
      <dsp:txXfrm>
        <a:off x="16768" y="2087197"/>
        <a:ext cx="1628705" cy="389021"/>
      </dsp:txXfrm>
    </dsp:sp>
    <dsp:sp modelId="{FDA50DD9-74B0-41D9-BE1F-97D81114181D}">
      <dsp:nvSpPr>
        <dsp:cNvPr id="0" name=""/>
        <dsp:cNvSpPr/>
      </dsp:nvSpPr>
      <dsp:spPr>
        <a:xfrm rot="5400000">
          <a:off x="794963" y="2524480"/>
          <a:ext cx="72314" cy="7231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shade val="90000"/>
            <a:hueOff val="32545"/>
            <a:satOff val="-531"/>
            <a:lumOff val="39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91F25E-5197-414E-B818-EC9B66BB3AAB}">
      <dsp:nvSpPr>
        <dsp:cNvPr id="0" name=""/>
        <dsp:cNvSpPr/>
      </dsp:nvSpPr>
      <dsp:spPr>
        <a:xfrm>
          <a:off x="4665" y="2632952"/>
          <a:ext cx="1652911" cy="41322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中國收貨人上傳身分證</a:t>
          </a:r>
        </a:p>
      </dsp:txBody>
      <dsp:txXfrm>
        <a:off x="16768" y="2645055"/>
        <a:ext cx="1628705" cy="389021"/>
      </dsp:txXfrm>
    </dsp:sp>
    <dsp:sp modelId="{C5B9FCA0-0A33-43AD-BD21-CA1850E534D5}">
      <dsp:nvSpPr>
        <dsp:cNvPr id="0" name=""/>
        <dsp:cNvSpPr/>
      </dsp:nvSpPr>
      <dsp:spPr>
        <a:xfrm>
          <a:off x="1888984" y="1517237"/>
          <a:ext cx="1652911" cy="41322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65091"/>
            <a:satOff val="-293"/>
            <a:lumOff val="87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/>
            <a:t>店家</a:t>
          </a:r>
        </a:p>
      </dsp:txBody>
      <dsp:txXfrm>
        <a:off x="1901087" y="1529340"/>
        <a:ext cx="1628705" cy="389021"/>
      </dsp:txXfrm>
    </dsp:sp>
    <dsp:sp modelId="{D2C6DAAC-9116-4204-81F2-0A1F41D91CF8}">
      <dsp:nvSpPr>
        <dsp:cNvPr id="0" name=""/>
        <dsp:cNvSpPr/>
      </dsp:nvSpPr>
      <dsp:spPr>
        <a:xfrm rot="5400000">
          <a:off x="2679282" y="1966622"/>
          <a:ext cx="72314" cy="7231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shade val="90000"/>
            <a:hueOff val="65091"/>
            <a:satOff val="-1061"/>
            <a:lumOff val="787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81E796-3C6E-4F15-ADCF-59C546978681}">
      <dsp:nvSpPr>
        <dsp:cNvPr id="0" name=""/>
        <dsp:cNvSpPr/>
      </dsp:nvSpPr>
      <dsp:spPr>
        <a:xfrm>
          <a:off x="1888984" y="2075094"/>
          <a:ext cx="1652911" cy="41322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是否在店</a:t>
          </a:r>
        </a:p>
      </dsp:txBody>
      <dsp:txXfrm>
        <a:off x="1901087" y="2087197"/>
        <a:ext cx="1628705" cy="389021"/>
      </dsp:txXfrm>
    </dsp:sp>
    <dsp:sp modelId="{12E42081-811B-4E30-9268-278985BAFC13}">
      <dsp:nvSpPr>
        <dsp:cNvPr id="0" name=""/>
        <dsp:cNvSpPr/>
      </dsp:nvSpPr>
      <dsp:spPr>
        <a:xfrm rot="5400000">
          <a:off x="2679282" y="2524480"/>
          <a:ext cx="72314" cy="7231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shade val="90000"/>
            <a:hueOff val="97636"/>
            <a:satOff val="-1592"/>
            <a:lumOff val="1181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5E47F8-A358-43E0-B6CE-076D5EB83C09}">
      <dsp:nvSpPr>
        <dsp:cNvPr id="0" name=""/>
        <dsp:cNvSpPr/>
      </dsp:nvSpPr>
      <dsp:spPr>
        <a:xfrm>
          <a:off x="1888984" y="2632952"/>
          <a:ext cx="1652911" cy="41322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封箱貼上面單</a:t>
          </a:r>
        </a:p>
      </dsp:txBody>
      <dsp:txXfrm>
        <a:off x="1901087" y="2645055"/>
        <a:ext cx="1628705" cy="389021"/>
      </dsp:txXfrm>
    </dsp:sp>
    <dsp:sp modelId="{C2F100BB-9F05-4A26-BF0F-37EB94C88779}">
      <dsp:nvSpPr>
        <dsp:cNvPr id="0" name=""/>
        <dsp:cNvSpPr/>
      </dsp:nvSpPr>
      <dsp:spPr>
        <a:xfrm rot="5400000">
          <a:off x="2679282" y="3082337"/>
          <a:ext cx="72314" cy="7231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shade val="90000"/>
            <a:hueOff val="130182"/>
            <a:satOff val="-2122"/>
            <a:lumOff val="157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63FAC7-512B-48C8-8334-B335F33FEE4B}">
      <dsp:nvSpPr>
        <dsp:cNvPr id="0" name=""/>
        <dsp:cNvSpPr/>
      </dsp:nvSpPr>
      <dsp:spPr>
        <a:xfrm>
          <a:off x="1888984" y="3190810"/>
          <a:ext cx="1652911" cy="41322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送至倉庫</a:t>
          </a:r>
        </a:p>
      </dsp:txBody>
      <dsp:txXfrm>
        <a:off x="1901087" y="3202913"/>
        <a:ext cx="1628705" cy="389021"/>
      </dsp:txXfrm>
    </dsp:sp>
    <dsp:sp modelId="{B510FA74-CBB7-485E-AC68-151D546A5473}">
      <dsp:nvSpPr>
        <dsp:cNvPr id="0" name=""/>
        <dsp:cNvSpPr/>
      </dsp:nvSpPr>
      <dsp:spPr>
        <a:xfrm>
          <a:off x="3773303" y="1517237"/>
          <a:ext cx="1652911" cy="41322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30181"/>
            <a:satOff val="-587"/>
            <a:lumOff val="175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/>
            <a:t>倉庫</a:t>
          </a:r>
        </a:p>
      </dsp:txBody>
      <dsp:txXfrm>
        <a:off x="3785406" y="1529340"/>
        <a:ext cx="1628705" cy="389021"/>
      </dsp:txXfrm>
    </dsp:sp>
    <dsp:sp modelId="{DE18923F-2D62-44BE-AC28-68468C7290D6}">
      <dsp:nvSpPr>
        <dsp:cNvPr id="0" name=""/>
        <dsp:cNvSpPr/>
      </dsp:nvSpPr>
      <dsp:spPr>
        <a:xfrm rot="5400000">
          <a:off x="4563602" y="1966622"/>
          <a:ext cx="72314" cy="7231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shade val="90000"/>
            <a:hueOff val="162727"/>
            <a:satOff val="-2653"/>
            <a:lumOff val="196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A8271E-F90C-42DA-8C66-8E5CB82339A4}">
      <dsp:nvSpPr>
        <dsp:cNvPr id="0" name=""/>
        <dsp:cNvSpPr/>
      </dsp:nvSpPr>
      <dsp:spPr>
        <a:xfrm>
          <a:off x="3773303" y="2075094"/>
          <a:ext cx="1652911" cy="41322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確認商品</a:t>
          </a:r>
        </a:p>
      </dsp:txBody>
      <dsp:txXfrm>
        <a:off x="3785406" y="2087197"/>
        <a:ext cx="1628705" cy="389021"/>
      </dsp:txXfrm>
    </dsp:sp>
    <dsp:sp modelId="{09E30A34-1DDF-4082-945E-24B78F452E63}">
      <dsp:nvSpPr>
        <dsp:cNvPr id="0" name=""/>
        <dsp:cNvSpPr/>
      </dsp:nvSpPr>
      <dsp:spPr>
        <a:xfrm rot="5400000">
          <a:off x="4563602" y="2524480"/>
          <a:ext cx="72314" cy="7231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shade val="90000"/>
            <a:hueOff val="195273"/>
            <a:satOff val="-3183"/>
            <a:lumOff val="2362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675701-3947-477D-A15E-808D78F19259}">
      <dsp:nvSpPr>
        <dsp:cNvPr id="0" name=""/>
        <dsp:cNvSpPr/>
      </dsp:nvSpPr>
      <dsp:spPr>
        <a:xfrm>
          <a:off x="3773303" y="2632952"/>
          <a:ext cx="1652911" cy="41322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準備出貨</a:t>
          </a:r>
        </a:p>
      </dsp:txBody>
      <dsp:txXfrm>
        <a:off x="3785406" y="2645055"/>
        <a:ext cx="1628705" cy="389021"/>
      </dsp:txXfrm>
    </dsp:sp>
    <dsp:sp modelId="{0A25EE25-3BBE-4063-B6D9-98147D98C7D2}">
      <dsp:nvSpPr>
        <dsp:cNvPr id="0" name=""/>
        <dsp:cNvSpPr/>
      </dsp:nvSpPr>
      <dsp:spPr>
        <a:xfrm>
          <a:off x="5657622" y="1517237"/>
          <a:ext cx="1652911" cy="41322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95272"/>
            <a:satOff val="-880"/>
            <a:lumOff val="2633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/>
            <a:t>出貨</a:t>
          </a:r>
        </a:p>
      </dsp:txBody>
      <dsp:txXfrm>
        <a:off x="5669725" y="1529340"/>
        <a:ext cx="1628705" cy="3890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94443-78A9-4D25-9585-42490BAAF681}">
      <dsp:nvSpPr>
        <dsp:cNvPr id="0" name=""/>
        <dsp:cNvSpPr/>
      </dsp:nvSpPr>
      <dsp:spPr>
        <a:xfrm>
          <a:off x="5671851" y="0"/>
          <a:ext cx="1611401" cy="5121275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400" kern="1200" dirty="0"/>
        </a:p>
      </dsp:txBody>
      <dsp:txXfrm>
        <a:off x="5671851" y="0"/>
        <a:ext cx="1611401" cy="1536382"/>
      </dsp:txXfrm>
    </dsp:sp>
    <dsp:sp modelId="{62AC4B1B-9047-44DA-AB19-94A290C42078}">
      <dsp:nvSpPr>
        <dsp:cNvPr id="0" name=""/>
        <dsp:cNvSpPr/>
      </dsp:nvSpPr>
      <dsp:spPr>
        <a:xfrm>
          <a:off x="3791883" y="0"/>
          <a:ext cx="1611401" cy="5121275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400" kern="1200" dirty="0"/>
        </a:p>
      </dsp:txBody>
      <dsp:txXfrm>
        <a:off x="3791883" y="0"/>
        <a:ext cx="1611401" cy="1536382"/>
      </dsp:txXfrm>
    </dsp:sp>
    <dsp:sp modelId="{2AB9BA1C-F757-442E-802D-6E2932D6E2A2}">
      <dsp:nvSpPr>
        <dsp:cNvPr id="0" name=""/>
        <dsp:cNvSpPr/>
      </dsp:nvSpPr>
      <dsp:spPr>
        <a:xfrm>
          <a:off x="1911915" y="0"/>
          <a:ext cx="1611401" cy="5121275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400" kern="1200" dirty="0"/>
        </a:p>
      </dsp:txBody>
      <dsp:txXfrm>
        <a:off x="1911915" y="0"/>
        <a:ext cx="1611401" cy="1536382"/>
      </dsp:txXfrm>
    </dsp:sp>
    <dsp:sp modelId="{0091A66A-C2A6-4226-8E36-36BDECDE759D}">
      <dsp:nvSpPr>
        <dsp:cNvPr id="0" name=""/>
        <dsp:cNvSpPr/>
      </dsp:nvSpPr>
      <dsp:spPr>
        <a:xfrm>
          <a:off x="31947" y="0"/>
          <a:ext cx="1611401" cy="5121275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5400" kern="1200" dirty="0"/>
            <a:t> </a:t>
          </a:r>
        </a:p>
      </dsp:txBody>
      <dsp:txXfrm>
        <a:off x="31947" y="0"/>
        <a:ext cx="1611401" cy="1536382"/>
      </dsp:txXfrm>
    </dsp:sp>
    <dsp:sp modelId="{34D1609C-D955-4226-8D41-A49DEB638D45}">
      <dsp:nvSpPr>
        <dsp:cNvPr id="0" name=""/>
        <dsp:cNvSpPr/>
      </dsp:nvSpPr>
      <dsp:spPr>
        <a:xfrm>
          <a:off x="166230" y="3083727"/>
          <a:ext cx="1342834" cy="6714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/>
            <a:t>下單</a:t>
          </a:r>
        </a:p>
      </dsp:txBody>
      <dsp:txXfrm>
        <a:off x="185895" y="3103392"/>
        <a:ext cx="1303504" cy="632087"/>
      </dsp:txXfrm>
    </dsp:sp>
    <dsp:sp modelId="{48C68390-2959-4DA4-8110-44138391158D}">
      <dsp:nvSpPr>
        <dsp:cNvPr id="0" name=""/>
        <dsp:cNvSpPr/>
      </dsp:nvSpPr>
      <dsp:spPr>
        <a:xfrm rot="17692822">
          <a:off x="1139288" y="2828539"/>
          <a:ext cx="1276686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1276686" y="11799"/>
              </a:lnTo>
            </a:path>
          </a:pathLst>
        </a:custGeom>
        <a:noFill/>
        <a:ln w="1079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745714" y="2808421"/>
        <a:ext cx="63834" cy="63834"/>
      </dsp:txXfrm>
    </dsp:sp>
    <dsp:sp modelId="{5211965B-8ABB-44CA-AE42-817B6547B81D}">
      <dsp:nvSpPr>
        <dsp:cNvPr id="0" name=""/>
        <dsp:cNvSpPr/>
      </dsp:nvSpPr>
      <dsp:spPr>
        <a:xfrm>
          <a:off x="2046198" y="1925532"/>
          <a:ext cx="1342834" cy="6714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/>
            <a:t>入庫</a:t>
          </a:r>
          <a:endParaRPr lang="en-US" altLang="zh-TW" sz="2500" kern="1200" dirty="0"/>
        </a:p>
      </dsp:txBody>
      <dsp:txXfrm>
        <a:off x="2065863" y="1945197"/>
        <a:ext cx="1303504" cy="632087"/>
      </dsp:txXfrm>
    </dsp:sp>
    <dsp:sp modelId="{82333BD6-7B86-4AF5-A386-6128F47E2371}">
      <dsp:nvSpPr>
        <dsp:cNvPr id="0" name=""/>
        <dsp:cNvSpPr/>
      </dsp:nvSpPr>
      <dsp:spPr>
        <a:xfrm rot="19457599">
          <a:off x="3326858" y="2056409"/>
          <a:ext cx="661482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661482" y="11799"/>
              </a:lnTo>
            </a:path>
          </a:pathLst>
        </a:custGeom>
        <a:noFill/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641062" y="2051671"/>
        <a:ext cx="33074" cy="33074"/>
      </dsp:txXfrm>
    </dsp:sp>
    <dsp:sp modelId="{0475EF7A-2F66-4F80-AB90-DBC58A9628DE}">
      <dsp:nvSpPr>
        <dsp:cNvPr id="0" name=""/>
        <dsp:cNvSpPr/>
      </dsp:nvSpPr>
      <dsp:spPr>
        <a:xfrm>
          <a:off x="3926166" y="1539467"/>
          <a:ext cx="1342834" cy="6714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/>
            <a:t>儲位</a:t>
          </a:r>
        </a:p>
      </dsp:txBody>
      <dsp:txXfrm>
        <a:off x="3945831" y="1559132"/>
        <a:ext cx="1303504" cy="632087"/>
      </dsp:txXfrm>
    </dsp:sp>
    <dsp:sp modelId="{8726FED1-540B-4907-A51E-2A06AC35E722}">
      <dsp:nvSpPr>
        <dsp:cNvPr id="0" name=""/>
        <dsp:cNvSpPr/>
      </dsp:nvSpPr>
      <dsp:spPr>
        <a:xfrm rot="2142401">
          <a:off x="3326858" y="2442474"/>
          <a:ext cx="661482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661482" y="11799"/>
              </a:lnTo>
            </a:path>
          </a:pathLst>
        </a:custGeom>
        <a:noFill/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641062" y="2437736"/>
        <a:ext cx="33074" cy="33074"/>
      </dsp:txXfrm>
    </dsp:sp>
    <dsp:sp modelId="{93F86001-8609-4DCB-B8A4-CC3B83C112E1}">
      <dsp:nvSpPr>
        <dsp:cNvPr id="0" name=""/>
        <dsp:cNvSpPr/>
      </dsp:nvSpPr>
      <dsp:spPr>
        <a:xfrm>
          <a:off x="3926166" y="2311597"/>
          <a:ext cx="1342834" cy="6714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/>
            <a:t>上傳圖片</a:t>
          </a:r>
        </a:p>
      </dsp:txBody>
      <dsp:txXfrm>
        <a:off x="3945831" y="2331262"/>
        <a:ext cx="1303504" cy="632087"/>
      </dsp:txXfrm>
    </dsp:sp>
    <dsp:sp modelId="{F4B0833C-2D8A-419F-B42D-52968207135C}">
      <dsp:nvSpPr>
        <dsp:cNvPr id="0" name=""/>
        <dsp:cNvSpPr/>
      </dsp:nvSpPr>
      <dsp:spPr>
        <a:xfrm rot="19457599">
          <a:off x="1446890" y="3214603"/>
          <a:ext cx="661482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661482" y="11799"/>
              </a:lnTo>
            </a:path>
          </a:pathLst>
        </a:custGeom>
        <a:noFill/>
        <a:ln w="1079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761094" y="3209866"/>
        <a:ext cx="33074" cy="33074"/>
      </dsp:txXfrm>
    </dsp:sp>
    <dsp:sp modelId="{55CF9B2A-B7F9-4CF4-B248-1C8084274558}">
      <dsp:nvSpPr>
        <dsp:cNvPr id="0" name=""/>
        <dsp:cNvSpPr/>
      </dsp:nvSpPr>
      <dsp:spPr>
        <a:xfrm>
          <a:off x="2046198" y="2697662"/>
          <a:ext cx="1342834" cy="6714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/>
            <a:t>拆箱</a:t>
          </a:r>
          <a:endParaRPr lang="en-US" altLang="zh-TW" sz="2500" kern="1200" dirty="0"/>
        </a:p>
      </dsp:txBody>
      <dsp:txXfrm>
        <a:off x="2065863" y="2717327"/>
        <a:ext cx="1303504" cy="632087"/>
      </dsp:txXfrm>
    </dsp:sp>
    <dsp:sp modelId="{3A5516EF-5E2F-4D47-BB8A-D09B9D05D25A}">
      <dsp:nvSpPr>
        <dsp:cNvPr id="0" name=""/>
        <dsp:cNvSpPr/>
      </dsp:nvSpPr>
      <dsp:spPr>
        <a:xfrm rot="2142401">
          <a:off x="1446890" y="3600668"/>
          <a:ext cx="661482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661482" y="11799"/>
              </a:lnTo>
            </a:path>
          </a:pathLst>
        </a:custGeom>
        <a:noFill/>
        <a:ln w="1079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761094" y="3595931"/>
        <a:ext cx="33074" cy="33074"/>
      </dsp:txXfrm>
    </dsp:sp>
    <dsp:sp modelId="{66BD0FA6-A08E-4199-8CEF-3E07C5A6881F}">
      <dsp:nvSpPr>
        <dsp:cNvPr id="0" name=""/>
        <dsp:cNvSpPr/>
      </dsp:nvSpPr>
      <dsp:spPr>
        <a:xfrm>
          <a:off x="2046198" y="3469791"/>
          <a:ext cx="1342834" cy="6714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/>
            <a:t>批價</a:t>
          </a:r>
        </a:p>
      </dsp:txBody>
      <dsp:txXfrm>
        <a:off x="2065863" y="3489456"/>
        <a:ext cx="1303504" cy="632087"/>
      </dsp:txXfrm>
    </dsp:sp>
    <dsp:sp modelId="{16C412F0-C8C8-4FAF-8452-A171CA773121}">
      <dsp:nvSpPr>
        <dsp:cNvPr id="0" name=""/>
        <dsp:cNvSpPr/>
      </dsp:nvSpPr>
      <dsp:spPr>
        <a:xfrm>
          <a:off x="3389033" y="3793701"/>
          <a:ext cx="537133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537133" y="11799"/>
              </a:lnTo>
            </a:path>
          </a:pathLst>
        </a:custGeom>
        <a:noFill/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644171" y="3792072"/>
        <a:ext cx="26856" cy="26856"/>
      </dsp:txXfrm>
    </dsp:sp>
    <dsp:sp modelId="{99080378-48DD-4B52-8810-A8AD196B7733}">
      <dsp:nvSpPr>
        <dsp:cNvPr id="0" name=""/>
        <dsp:cNvSpPr/>
      </dsp:nvSpPr>
      <dsp:spPr>
        <a:xfrm>
          <a:off x="3926166" y="3469791"/>
          <a:ext cx="1342834" cy="6714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/>
            <a:t>付錢</a:t>
          </a:r>
        </a:p>
      </dsp:txBody>
      <dsp:txXfrm>
        <a:off x="3945831" y="3489456"/>
        <a:ext cx="1303504" cy="632087"/>
      </dsp:txXfrm>
    </dsp:sp>
    <dsp:sp modelId="{95E0BA49-AFFB-491A-82C1-754E5A049AE2}">
      <dsp:nvSpPr>
        <dsp:cNvPr id="0" name=""/>
        <dsp:cNvSpPr/>
      </dsp:nvSpPr>
      <dsp:spPr>
        <a:xfrm>
          <a:off x="5269001" y="3793701"/>
          <a:ext cx="537133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537133" y="11799"/>
              </a:lnTo>
            </a:path>
          </a:pathLst>
        </a:custGeom>
        <a:noFill/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524139" y="3792072"/>
        <a:ext cx="26856" cy="26856"/>
      </dsp:txXfrm>
    </dsp:sp>
    <dsp:sp modelId="{B7D7D3D1-3E81-4FBF-A223-7269F60C424E}">
      <dsp:nvSpPr>
        <dsp:cNvPr id="0" name=""/>
        <dsp:cNvSpPr/>
      </dsp:nvSpPr>
      <dsp:spPr>
        <a:xfrm>
          <a:off x="5806134" y="3469791"/>
          <a:ext cx="1342834" cy="6714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/>
            <a:t>出貨 </a:t>
          </a:r>
        </a:p>
      </dsp:txBody>
      <dsp:txXfrm>
        <a:off x="5825799" y="3489456"/>
        <a:ext cx="1303504" cy="632087"/>
      </dsp:txXfrm>
    </dsp:sp>
    <dsp:sp modelId="{3C36AF29-F5A8-48B0-BA95-9EDAF3DF9126}">
      <dsp:nvSpPr>
        <dsp:cNvPr id="0" name=""/>
        <dsp:cNvSpPr/>
      </dsp:nvSpPr>
      <dsp:spPr>
        <a:xfrm rot="3907178">
          <a:off x="1139288" y="3986733"/>
          <a:ext cx="1276686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1276686" y="11799"/>
              </a:lnTo>
            </a:path>
          </a:pathLst>
        </a:custGeom>
        <a:noFill/>
        <a:ln w="1079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745714" y="3966615"/>
        <a:ext cx="63834" cy="63834"/>
      </dsp:txXfrm>
    </dsp:sp>
    <dsp:sp modelId="{92687B4D-D1BE-4327-B7F3-164550FF8B5F}">
      <dsp:nvSpPr>
        <dsp:cNvPr id="0" name=""/>
        <dsp:cNvSpPr/>
      </dsp:nvSpPr>
      <dsp:spPr>
        <a:xfrm>
          <a:off x="2046198" y="4241921"/>
          <a:ext cx="1342834" cy="6714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/>
            <a:t>儲值</a:t>
          </a:r>
        </a:p>
      </dsp:txBody>
      <dsp:txXfrm>
        <a:off x="2065863" y="4261586"/>
        <a:ext cx="1303504" cy="632087"/>
      </dsp:txXfrm>
    </dsp:sp>
    <dsp:sp modelId="{AC179394-11BA-4C51-823D-93CA0233DA9D}">
      <dsp:nvSpPr>
        <dsp:cNvPr id="0" name=""/>
        <dsp:cNvSpPr/>
      </dsp:nvSpPr>
      <dsp:spPr>
        <a:xfrm>
          <a:off x="3389033" y="4565830"/>
          <a:ext cx="537133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537133" y="11799"/>
              </a:lnTo>
            </a:path>
          </a:pathLst>
        </a:custGeom>
        <a:noFill/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644171" y="4564201"/>
        <a:ext cx="26856" cy="26856"/>
      </dsp:txXfrm>
    </dsp:sp>
    <dsp:sp modelId="{4C511DE3-3BD0-4EFD-871F-24D4DD8B6386}">
      <dsp:nvSpPr>
        <dsp:cNvPr id="0" name=""/>
        <dsp:cNvSpPr/>
      </dsp:nvSpPr>
      <dsp:spPr>
        <a:xfrm>
          <a:off x="3926166" y="4241921"/>
          <a:ext cx="1342834" cy="6714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/>
            <a:t>預付款</a:t>
          </a:r>
          <a:endParaRPr lang="zh-TW" altLang="en-US" sz="2500" kern="1200" dirty="0"/>
        </a:p>
      </dsp:txBody>
      <dsp:txXfrm>
        <a:off x="3945831" y="4261586"/>
        <a:ext cx="1303504" cy="632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AA4D65-4077-44AD-AA20-761A1D2D15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下單系統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0292CA-A007-496E-A6B7-FFFCBFF7C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68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3B7D8B-17E2-4FB3-B68D-3372A8A0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8B9A07-974B-417B-A608-B05C3197B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介紹系統角色</a:t>
            </a:r>
            <a:endParaRPr lang="en-US" altLang="zh-TW" dirty="0"/>
          </a:p>
          <a:p>
            <a:r>
              <a:rPr lang="zh-TW" altLang="en-US" dirty="0"/>
              <a:t>各個角色架構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475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731E09-2597-4CDC-8CAE-B6C4D929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系統角色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EB1B16-38C5-4DA8-B255-A15C67B96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美國店家</a:t>
            </a:r>
            <a:r>
              <a:rPr lang="en-US" altLang="zh-TW" dirty="0"/>
              <a:t>VS</a:t>
            </a:r>
            <a:r>
              <a:rPr lang="zh-TW" altLang="en-US" dirty="0"/>
              <a:t>中國、香港、台灣客人</a:t>
            </a:r>
            <a:endParaRPr lang="en-US" altLang="zh-TW" dirty="0"/>
          </a:p>
          <a:p>
            <a:r>
              <a:rPr lang="zh-TW" altLang="en-US" dirty="0"/>
              <a:t>公司</a:t>
            </a:r>
            <a:r>
              <a:rPr lang="en-US" altLang="zh-TW" dirty="0"/>
              <a:t>VS</a:t>
            </a:r>
            <a:r>
              <a:rPr lang="zh-TW" altLang="en-US" dirty="0"/>
              <a:t>使用者</a:t>
            </a:r>
            <a:endParaRPr lang="en-US" altLang="zh-TW" dirty="0"/>
          </a:p>
          <a:p>
            <a:r>
              <a:rPr lang="zh-TW" altLang="en-US" dirty="0"/>
              <a:t>公司內部</a:t>
            </a:r>
            <a:endParaRPr lang="en-US" altLang="zh-TW" dirty="0"/>
          </a:p>
          <a:p>
            <a:r>
              <a:rPr lang="zh-TW" altLang="en-US" dirty="0"/>
              <a:t>集運系統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570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169848-5135-4474-984D-8BF0E895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店家</a:t>
            </a:r>
            <a:r>
              <a:rPr lang="en-US" altLang="zh-TW" dirty="0"/>
              <a:t>VS</a:t>
            </a:r>
            <a:r>
              <a:rPr lang="zh-TW" altLang="en-US" dirty="0"/>
              <a:t>客人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C39813AA-0183-4478-A0CA-C26F65FD4F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055414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983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C87A3D-5C09-4A83-8683-2FBB36EF8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公司</a:t>
            </a:r>
            <a:r>
              <a:rPr lang="en-US" altLang="zh-TW" dirty="0"/>
              <a:t>VS</a:t>
            </a:r>
            <a:r>
              <a:rPr lang="zh-TW" altLang="en-US" dirty="0"/>
              <a:t>使用者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5354C1-F669-4625-A744-E7444819C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客服系統</a:t>
            </a:r>
            <a:r>
              <a:rPr lang="en-US" altLang="zh-TW" dirty="0"/>
              <a:t>(</a:t>
            </a:r>
            <a:r>
              <a:rPr lang="zh-TW" altLang="en-US" dirty="0"/>
              <a:t>三方</a:t>
            </a:r>
            <a:r>
              <a:rPr lang="en-US" altLang="zh-TW" dirty="0"/>
              <a:t>:</a:t>
            </a:r>
            <a:r>
              <a:rPr lang="zh-TW" altLang="en-US" dirty="0"/>
              <a:t>客戶、店家、客服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修改貨物資料</a:t>
            </a:r>
            <a:r>
              <a:rPr lang="en-US" altLang="zh-TW" dirty="0"/>
              <a:t>(</a:t>
            </a:r>
            <a:r>
              <a:rPr lang="zh-TW" altLang="en-US" dirty="0"/>
              <a:t>貨已達倉庫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查看貨物狀態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287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3ADCB-0D8D-495E-9B21-BF5D1DA4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公司內部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28EDDE-B198-4FB6-BF68-04111F874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客服統計</a:t>
            </a:r>
            <a:endParaRPr lang="en-US" altLang="zh-TW" dirty="0"/>
          </a:p>
          <a:p>
            <a:r>
              <a:rPr lang="zh-TW" altLang="en-US" dirty="0"/>
              <a:t>產生收據下載</a:t>
            </a:r>
            <a:endParaRPr lang="en-US" altLang="zh-TW" dirty="0"/>
          </a:p>
          <a:p>
            <a:r>
              <a:rPr lang="zh-TW" altLang="en-US" dirty="0"/>
              <a:t>更新收據狀態</a:t>
            </a:r>
            <a:r>
              <a:rPr lang="en-US" altLang="zh-TW" dirty="0"/>
              <a:t>(</a:t>
            </a:r>
            <a:r>
              <a:rPr lang="zh-TW" altLang="en-US" dirty="0"/>
              <a:t>尚未付款</a:t>
            </a:r>
            <a:r>
              <a:rPr lang="en-US" altLang="zh-TW" dirty="0"/>
              <a:t>/</a:t>
            </a:r>
            <a:r>
              <a:rPr lang="zh-TW" altLang="en-US" dirty="0"/>
              <a:t>已付款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導出資料</a:t>
            </a:r>
            <a:endParaRPr lang="en-US" altLang="zh-TW" dirty="0"/>
          </a:p>
          <a:p>
            <a:pPr lvl="1"/>
            <a:r>
              <a:rPr lang="zh-TW" altLang="en-US" dirty="0"/>
              <a:t>費用核算資料</a:t>
            </a:r>
            <a:endParaRPr lang="en-US" altLang="zh-TW" dirty="0"/>
          </a:p>
          <a:p>
            <a:pPr lvl="1"/>
            <a:r>
              <a:rPr lang="zh-TW" altLang="en-US" dirty="0"/>
              <a:t>取件及盤點資料</a:t>
            </a:r>
            <a:endParaRPr lang="en-US" altLang="zh-TW" dirty="0"/>
          </a:p>
          <a:p>
            <a:r>
              <a:rPr lang="zh-TW" altLang="en-US" dirty="0"/>
              <a:t>退件紀錄</a:t>
            </a:r>
            <a:endParaRPr lang="en-US" altLang="zh-TW" dirty="0"/>
          </a:p>
          <a:p>
            <a:r>
              <a:rPr lang="zh-TW" altLang="en-US" dirty="0"/>
              <a:t>線上審單</a:t>
            </a:r>
            <a:endParaRPr lang="en-US" altLang="zh-TW" dirty="0"/>
          </a:p>
          <a:p>
            <a:r>
              <a:rPr lang="zh-TW" altLang="en-US" dirty="0"/>
              <a:t>比對身分證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5441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A1BBBF-D580-4BB9-8CEE-DBEBC9157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集運系統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6DF37F9E-FD64-4024-B1C5-F07C5367E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100531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417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D3EA2AC-F9CA-427A-951B-846613ED9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系統頁面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39E2EA1D-BD38-4849-950B-26F8D830A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519680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129</TotalTime>
  <Words>147</Words>
  <Application>Microsoft Office PowerPoint</Application>
  <PresentationFormat>寬螢幕</PresentationFormat>
  <Paragraphs>48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微軟正黑體</vt:lpstr>
      <vt:lpstr>Corbel</vt:lpstr>
      <vt:lpstr>Wingdings 2</vt:lpstr>
      <vt:lpstr>框架</vt:lpstr>
      <vt:lpstr>下單系統</vt:lpstr>
      <vt:lpstr>目錄</vt:lpstr>
      <vt:lpstr>系統角色</vt:lpstr>
      <vt:lpstr>店家VS客人</vt:lpstr>
      <vt:lpstr>公司VS使用者 </vt:lpstr>
      <vt:lpstr>公司內部</vt:lpstr>
      <vt:lpstr>集運系統</vt:lpstr>
      <vt:lpstr>系統頁面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下單系統</dc:title>
  <dc:creator>Emma</dc:creator>
  <cp:lastModifiedBy>Emma</cp:lastModifiedBy>
  <cp:revision>6</cp:revision>
  <dcterms:created xsi:type="dcterms:W3CDTF">2018-03-15T13:32:46Z</dcterms:created>
  <dcterms:modified xsi:type="dcterms:W3CDTF">2018-03-15T15:42:12Z</dcterms:modified>
</cp:coreProperties>
</file>