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80" r:id="rId5"/>
    <p:sldId id="279" r:id="rId6"/>
    <p:sldId id="276" r:id="rId7"/>
    <p:sldId id="277" r:id="rId8"/>
    <p:sldId id="27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4535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3656" y="2561607"/>
            <a:ext cx="874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문제</a:t>
            </a:r>
            <a:r>
              <a:rPr lang="en-US" altLang="ko-KR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4. </a:t>
            </a:r>
            <a:r>
              <a:rPr lang="ko-KR" altLang="en-US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팩토리얼</a:t>
            </a:r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 구하기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820411" y="3543976"/>
            <a:ext cx="864066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0941F-F58D-411B-B790-8009D56FCE65}"/>
              </a:ext>
            </a:extLst>
          </p:cNvPr>
          <p:cNvSpPr txBox="1"/>
          <p:nvPr/>
        </p:nvSpPr>
        <p:spPr>
          <a:xfrm>
            <a:off x="1079383" y="2608778"/>
            <a:ext cx="10033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재귀 호출 프로그램이 정상적으로 작동하려면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20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0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종료조건</a:t>
            </a:r>
            <a:r>
              <a:rPr lang="en-US" altLang="ko-KR" sz="2000" b="1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 필요</a:t>
            </a:r>
            <a:endParaRPr lang="en-US" altLang="ko-KR" sz="20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C302B9-DE0C-4018-9411-C258865C83B4}"/>
              </a:ext>
            </a:extLst>
          </p:cNvPr>
          <p:cNvGrpSpPr/>
          <p:nvPr/>
        </p:nvGrpSpPr>
        <p:grpSpPr>
          <a:xfrm>
            <a:off x="3386422" y="207008"/>
            <a:ext cx="4971040" cy="338554"/>
            <a:chOff x="2872740" y="146048"/>
            <a:chExt cx="4971040" cy="3385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485FBD-077F-41D6-AEE5-921F3A144E52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5730CB-2482-42DD-9E74-A47465C18D02}"/>
                </a:ext>
              </a:extLst>
            </p:cNvPr>
            <p:cNvSpPr txBox="1"/>
            <p:nvPr/>
          </p:nvSpPr>
          <p:spPr>
            <a:xfrm>
              <a:off x="4235997" y="146048"/>
              <a:ext cx="2244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 </a:t>
              </a:r>
              <a:r>
                <a:rPr lang="ko-KR" altLang="en-US" sz="1600" spc="3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팩토리얼</a:t>
              </a:r>
              <a:endPara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41E3DA-303D-4B66-97E4-B8199A3B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84" y="1572915"/>
            <a:ext cx="3575133" cy="3283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6E69E4-3530-45DC-A95A-6DF7219E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942" y="1580798"/>
            <a:ext cx="3537100" cy="3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C302B9-DE0C-4018-9411-C258865C83B4}"/>
              </a:ext>
            </a:extLst>
          </p:cNvPr>
          <p:cNvGrpSpPr/>
          <p:nvPr/>
        </p:nvGrpSpPr>
        <p:grpSpPr>
          <a:xfrm>
            <a:off x="3386422" y="206063"/>
            <a:ext cx="4971040" cy="338554"/>
            <a:chOff x="2872740" y="145103"/>
            <a:chExt cx="4971040" cy="3385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485FBD-077F-41D6-AEE5-921F3A144E52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5730CB-2482-42DD-9E74-A47465C18D02}"/>
                </a:ext>
              </a:extLst>
            </p:cNvPr>
            <p:cNvSpPr txBox="1"/>
            <p:nvPr/>
          </p:nvSpPr>
          <p:spPr>
            <a:xfrm>
              <a:off x="2872740" y="145103"/>
              <a:ext cx="4955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연습문제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4-1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n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까지 합 찾기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5730DAE-0972-4939-BA6E-CB916853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00" y="1503618"/>
            <a:ext cx="4134846" cy="39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C865BF-1A07-48CC-8738-8BAB6AD6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7" y="662940"/>
            <a:ext cx="11312432" cy="5218747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C302B9-DE0C-4018-9411-C258865C83B4}"/>
              </a:ext>
            </a:extLst>
          </p:cNvPr>
          <p:cNvGrpSpPr/>
          <p:nvPr/>
        </p:nvGrpSpPr>
        <p:grpSpPr>
          <a:xfrm>
            <a:off x="3386422" y="206063"/>
            <a:ext cx="4971040" cy="338554"/>
            <a:chOff x="2872740" y="145103"/>
            <a:chExt cx="4971040" cy="33855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485FBD-077F-41D6-AEE5-921F3A144E52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5730CB-2482-42DD-9E74-A47465C18D02}"/>
                </a:ext>
              </a:extLst>
            </p:cNvPr>
            <p:cNvSpPr txBox="1"/>
            <p:nvPr/>
          </p:nvSpPr>
          <p:spPr>
            <a:xfrm>
              <a:off x="2872740" y="145103"/>
              <a:ext cx="4687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연습문제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4-2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재귀호출로 최댓값 찾기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0CA2E1-8500-449C-A1A2-6F2062EC0ED6}"/>
              </a:ext>
            </a:extLst>
          </p:cNvPr>
          <p:cNvGrpSpPr/>
          <p:nvPr/>
        </p:nvGrpSpPr>
        <p:grpSpPr>
          <a:xfrm>
            <a:off x="3208230" y="3252786"/>
            <a:ext cx="9457603" cy="1454785"/>
            <a:chOff x="4189090" y="5131322"/>
            <a:chExt cx="9457603" cy="14547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6A16D-019C-40C4-8A90-1B184C4BE154}"/>
                </a:ext>
              </a:extLst>
            </p:cNvPr>
            <p:cNvSpPr txBox="1"/>
            <p:nvPr/>
          </p:nvSpPr>
          <p:spPr>
            <a:xfrm>
              <a:off x="4189090" y="5131322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max(list[4],</a:t>
              </a:r>
              <a:r>
                <a:rPr lang="en-US" altLang="ko-KR" sz="1200" b="1" spc="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(list,4)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24F653-D0FD-4040-8F03-4D3A1FAFBE5C}"/>
                </a:ext>
              </a:extLst>
            </p:cNvPr>
            <p:cNvSpPr txBox="1"/>
            <p:nvPr/>
          </p:nvSpPr>
          <p:spPr>
            <a:xfrm>
              <a:off x="5073010" y="5428333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max(list[3],</a:t>
              </a:r>
              <a:r>
                <a:rPr lang="en-US" altLang="ko-KR" sz="1200" b="1" spc="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(list,3)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75F21-6E04-4486-AAFB-64212D5FCA47}"/>
                </a:ext>
              </a:extLst>
            </p:cNvPr>
            <p:cNvSpPr txBox="1"/>
            <p:nvPr/>
          </p:nvSpPr>
          <p:spPr>
            <a:xfrm>
              <a:off x="5991742" y="5725344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max(list[2],</a:t>
              </a:r>
              <a:r>
                <a:rPr lang="en-US" altLang="ko-KR" sz="1200" b="1" spc="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(list,2)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979BE-3784-4DE9-A7EA-5871402B074C}"/>
                </a:ext>
              </a:extLst>
            </p:cNvPr>
            <p:cNvSpPr txBox="1"/>
            <p:nvPr/>
          </p:nvSpPr>
          <p:spPr>
            <a:xfrm>
              <a:off x="6852802" y="6012097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max(list[1],</a:t>
              </a:r>
              <a:r>
                <a:rPr lang="en-US" altLang="ko-KR" sz="1200" b="1" spc="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(list,1)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0060FC-C128-4AEB-9859-EBD017F229CE}"/>
                </a:ext>
              </a:extLst>
            </p:cNvPr>
            <p:cNvSpPr txBox="1"/>
            <p:nvPr/>
          </p:nvSpPr>
          <p:spPr>
            <a:xfrm>
              <a:off x="7736722" y="6309108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max(list[0],</a:t>
              </a:r>
              <a:r>
                <a:rPr lang="en-US" altLang="ko-KR" sz="1200" spc="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(list,0))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12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C865BF-1A07-48CC-8738-8BAB6AD6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7" y="662940"/>
            <a:ext cx="11312432" cy="5218747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0CA2E1-8500-449C-A1A2-6F2062EC0ED6}"/>
              </a:ext>
            </a:extLst>
          </p:cNvPr>
          <p:cNvGrpSpPr/>
          <p:nvPr/>
        </p:nvGrpSpPr>
        <p:grpSpPr>
          <a:xfrm>
            <a:off x="3208230" y="3252786"/>
            <a:ext cx="9457603" cy="1454785"/>
            <a:chOff x="4189090" y="5131322"/>
            <a:chExt cx="9457603" cy="14547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6A16D-019C-40C4-8A90-1B184C4BE154}"/>
                </a:ext>
              </a:extLst>
            </p:cNvPr>
            <p:cNvSpPr txBox="1"/>
            <p:nvPr/>
          </p:nvSpPr>
          <p:spPr>
            <a:xfrm>
              <a:off x="4189090" y="5131322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max(1,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find_max(list,4)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24F653-D0FD-4040-8F03-4D3A1FAFBE5C}"/>
                </a:ext>
              </a:extLst>
            </p:cNvPr>
            <p:cNvSpPr txBox="1"/>
            <p:nvPr/>
          </p:nvSpPr>
          <p:spPr>
            <a:xfrm>
              <a:off x="5073010" y="5428333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max(45,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find_max(list,3)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75F21-6E04-4486-AAFB-64212D5FCA47}"/>
                </a:ext>
              </a:extLst>
            </p:cNvPr>
            <p:cNvSpPr txBox="1"/>
            <p:nvPr/>
          </p:nvSpPr>
          <p:spPr>
            <a:xfrm>
              <a:off x="5991742" y="5725344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max(467,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find_max(list,2)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979BE-3784-4DE9-A7EA-5871402B074C}"/>
                </a:ext>
              </a:extLst>
            </p:cNvPr>
            <p:cNvSpPr txBox="1"/>
            <p:nvPr/>
          </p:nvSpPr>
          <p:spPr>
            <a:xfrm>
              <a:off x="6852802" y="6012097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max(23,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find_max(list,1)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0060FC-C128-4AEB-9859-EBD017F229CE}"/>
                </a:ext>
              </a:extLst>
            </p:cNvPr>
            <p:cNvSpPr txBox="1"/>
            <p:nvPr/>
          </p:nvSpPr>
          <p:spPr>
            <a:xfrm>
              <a:off x="7736722" y="6309108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max(10,find_max(list,0))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09A3BC-F568-42B4-A529-ABC926B965FA}"/>
              </a:ext>
            </a:extLst>
          </p:cNvPr>
          <p:cNvGrpSpPr/>
          <p:nvPr/>
        </p:nvGrpSpPr>
        <p:grpSpPr>
          <a:xfrm>
            <a:off x="3386422" y="145103"/>
            <a:ext cx="4971040" cy="338554"/>
            <a:chOff x="2872740" y="145103"/>
            <a:chExt cx="4971040" cy="3385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57501D-CAAF-4023-B24E-B45FBB41BC53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DD70E1-7710-45BB-A374-FC7F6A1E5BE4}"/>
                </a:ext>
              </a:extLst>
            </p:cNvPr>
            <p:cNvSpPr txBox="1"/>
            <p:nvPr/>
          </p:nvSpPr>
          <p:spPr>
            <a:xfrm>
              <a:off x="2872740" y="145103"/>
              <a:ext cx="4687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연습문제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4-2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재귀호출로 최댓값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20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C865BF-1A07-48CC-8738-8BAB6AD6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7" y="662940"/>
            <a:ext cx="11312432" cy="5218747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0CA2E1-8500-449C-A1A2-6F2062EC0ED6}"/>
              </a:ext>
            </a:extLst>
          </p:cNvPr>
          <p:cNvGrpSpPr/>
          <p:nvPr/>
        </p:nvGrpSpPr>
        <p:grpSpPr>
          <a:xfrm>
            <a:off x="3208230" y="3252786"/>
            <a:ext cx="8685551" cy="1434773"/>
            <a:chOff x="4189090" y="5131322"/>
            <a:chExt cx="8685551" cy="14347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6A16D-019C-40C4-8A90-1B184C4BE154}"/>
                </a:ext>
              </a:extLst>
            </p:cNvPr>
            <p:cNvSpPr txBox="1"/>
            <p:nvPr/>
          </p:nvSpPr>
          <p:spPr>
            <a:xfrm>
              <a:off x="4189090" y="5131322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max(1,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find_max(list,4)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24F653-D0FD-4040-8F03-4D3A1FAFBE5C}"/>
                </a:ext>
              </a:extLst>
            </p:cNvPr>
            <p:cNvSpPr txBox="1"/>
            <p:nvPr/>
          </p:nvSpPr>
          <p:spPr>
            <a:xfrm>
              <a:off x="5073010" y="5428333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max(45,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find_max(list,3)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75F21-6E04-4486-AAFB-64212D5FCA47}"/>
                </a:ext>
              </a:extLst>
            </p:cNvPr>
            <p:cNvSpPr txBox="1"/>
            <p:nvPr/>
          </p:nvSpPr>
          <p:spPr>
            <a:xfrm>
              <a:off x="5991742" y="5725344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max(467,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find_max(list,2)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979BE-3784-4DE9-A7EA-5871402B074C}"/>
                </a:ext>
              </a:extLst>
            </p:cNvPr>
            <p:cNvSpPr txBox="1"/>
            <p:nvPr/>
          </p:nvSpPr>
          <p:spPr>
            <a:xfrm>
              <a:off x="6852802" y="6012097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max(23,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find_max(list,1)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0060FC-C128-4AEB-9859-EBD017F229CE}"/>
                </a:ext>
              </a:extLst>
            </p:cNvPr>
            <p:cNvSpPr txBox="1"/>
            <p:nvPr/>
          </p:nvSpPr>
          <p:spPr>
            <a:xfrm>
              <a:off x="6964670" y="6289096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K</a:t>
              </a:r>
              <a:r>
                <a:rPr lang="ko-KR" altLang="en-US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가 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</a:t>
              </a:r>
              <a:r>
                <a:rPr lang="ko-KR" altLang="en-US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이므로</a:t>
              </a:r>
              <a:r>
                <a:rPr lang="ko-KR" altLang="en-US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list[0] = 10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F08D04-8A03-4432-A0D9-B8652B2B6B49}"/>
              </a:ext>
            </a:extLst>
          </p:cNvPr>
          <p:cNvGrpSpPr/>
          <p:nvPr/>
        </p:nvGrpSpPr>
        <p:grpSpPr>
          <a:xfrm>
            <a:off x="3386422" y="185887"/>
            <a:ext cx="4971040" cy="338554"/>
            <a:chOff x="2872740" y="145103"/>
            <a:chExt cx="4971040" cy="3385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40C2E3-7CC6-4854-929F-0DEAE9786EFD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BE0F3A-A80B-46A7-A192-8457720DDA34}"/>
                </a:ext>
              </a:extLst>
            </p:cNvPr>
            <p:cNvSpPr txBox="1"/>
            <p:nvPr/>
          </p:nvSpPr>
          <p:spPr>
            <a:xfrm>
              <a:off x="2872740" y="145103"/>
              <a:ext cx="4687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연습문제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4-2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재귀호출로 최댓값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C865BF-1A07-48CC-8738-8BAB6AD6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7" y="662940"/>
            <a:ext cx="11312432" cy="5218747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0CA2E1-8500-449C-A1A2-6F2062EC0ED6}"/>
              </a:ext>
            </a:extLst>
          </p:cNvPr>
          <p:cNvGrpSpPr/>
          <p:nvPr/>
        </p:nvGrpSpPr>
        <p:grpSpPr>
          <a:xfrm>
            <a:off x="3208230" y="3252786"/>
            <a:ext cx="8573683" cy="1157774"/>
            <a:chOff x="4189090" y="5131322"/>
            <a:chExt cx="8573683" cy="11577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6A16D-019C-40C4-8A90-1B184C4BE154}"/>
                </a:ext>
              </a:extLst>
            </p:cNvPr>
            <p:cNvSpPr txBox="1"/>
            <p:nvPr/>
          </p:nvSpPr>
          <p:spPr>
            <a:xfrm>
              <a:off x="4189090" y="5131322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max(1,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467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24F653-D0FD-4040-8F03-4D3A1FAFBE5C}"/>
                </a:ext>
              </a:extLst>
            </p:cNvPr>
            <p:cNvSpPr txBox="1"/>
            <p:nvPr/>
          </p:nvSpPr>
          <p:spPr>
            <a:xfrm>
              <a:off x="5073010" y="5428333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max(45,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467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75F21-6E04-4486-AAFB-64212D5FCA47}"/>
                </a:ext>
              </a:extLst>
            </p:cNvPr>
            <p:cNvSpPr txBox="1"/>
            <p:nvPr/>
          </p:nvSpPr>
          <p:spPr>
            <a:xfrm>
              <a:off x="5991742" y="5725344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max(467,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20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6979BE-3784-4DE9-A7EA-5871402B074C}"/>
                </a:ext>
              </a:extLst>
            </p:cNvPr>
            <p:cNvSpPr txBox="1"/>
            <p:nvPr/>
          </p:nvSpPr>
          <p:spPr>
            <a:xfrm>
              <a:off x="6852802" y="6012097"/>
              <a:ext cx="5909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max(23,</a:t>
              </a:r>
              <a:r>
                <a:rPr lang="en-US" altLang="ko-KR" sz="1200" b="1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10</a:t>
              </a:r>
              <a:r>
                <a:rPr lang="en-US" altLang="ko-KR" sz="1200" spc="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en-US" altLang="ko-KR" sz="20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8574D7D-69E7-4B4D-9F44-E1E12FA94DFA}"/>
              </a:ext>
            </a:extLst>
          </p:cNvPr>
          <p:cNvSpPr/>
          <p:nvPr/>
        </p:nvSpPr>
        <p:spPr>
          <a:xfrm>
            <a:off x="632459" y="5158740"/>
            <a:ext cx="313763" cy="1905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9D519B-9687-4383-8655-95575847D418}"/>
              </a:ext>
            </a:extLst>
          </p:cNvPr>
          <p:cNvGrpSpPr/>
          <p:nvPr/>
        </p:nvGrpSpPr>
        <p:grpSpPr>
          <a:xfrm>
            <a:off x="3386422" y="145103"/>
            <a:ext cx="4971040" cy="338554"/>
            <a:chOff x="2872740" y="145103"/>
            <a:chExt cx="4971040" cy="3385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0C0ECF-E788-447B-9D53-AE6A4BCE6B45}"/>
                </a:ext>
              </a:extLst>
            </p:cNvPr>
            <p:cNvSpPr/>
            <p:nvPr/>
          </p:nvSpPr>
          <p:spPr>
            <a:xfrm>
              <a:off x="2872740" y="169942"/>
              <a:ext cx="4971040" cy="2907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AF545-50FF-4A86-ABB1-7BC9B646830A}"/>
                </a:ext>
              </a:extLst>
            </p:cNvPr>
            <p:cNvSpPr txBox="1"/>
            <p:nvPr/>
          </p:nvSpPr>
          <p:spPr>
            <a:xfrm>
              <a:off x="2872740" y="145103"/>
              <a:ext cx="4687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연습문제 </a:t>
              </a:r>
              <a:r>
                <a:rPr lang="en-US" altLang="ko-KR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4-2 </a:t>
              </a:r>
              <a:r>
                <a:rPr lang="ko-KR" altLang="en-US" sz="1600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재귀호출로 최댓값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870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Megrim</vt:lpstr>
      <vt:lpstr>맑은 고딕</vt:lpstr>
      <vt:lpstr>-윤고딕320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Lim Sungjun</cp:lastModifiedBy>
  <cp:revision>64</cp:revision>
  <dcterms:created xsi:type="dcterms:W3CDTF">2018-05-24T09:13:53Z</dcterms:created>
  <dcterms:modified xsi:type="dcterms:W3CDTF">2020-04-29T10:16:13Z</dcterms:modified>
</cp:coreProperties>
</file>