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4" r:id="rId5"/>
    <p:sldId id="263" r:id="rId6"/>
    <p:sldId id="266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9B9B9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0D0A2-C1B7-4F24-AB40-4EED48B98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ED14F3-D36D-4E13-AB21-E34780623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32D5E-1CDE-437C-B4A6-4D65823C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5C629-2C25-4EE0-8FF0-C573462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E66ED-4D7A-4E63-A147-464BDB9E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77D49-B863-4B28-9B23-D2028413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3A9BC-3D7E-48FD-984F-9EF7E6E98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8572B-B03C-48D1-821D-2E0DAE5E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03CD5-2A7F-4F3A-B416-972F9094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AE12-E517-4680-A80A-3DE90C19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7D8F7-AAD2-4BD0-A8CC-7AC28662B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C05CF-ECF8-45F5-A09A-C9C6700B2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91300-65F7-43DE-B216-859E3826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4DD0C-7705-41C7-97B3-6F5E849A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61B5F-7A65-4A40-A6B1-FB7AA0B1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709F-4B6B-43FF-B30D-41B04201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9AA6A-1742-413A-90F1-35FBB1EA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5DAA3-06B4-42F8-BC97-9583132F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661EC-7F52-40E5-873A-D51C696C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78DC2-045A-4A76-B4C8-D5D1E99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0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D9FCB-E712-4B2D-8AAF-84717F20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A4BC5-9D10-48F9-A147-7E2E00F8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61778-5014-4DF4-92E4-8707D555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8C10D-7AA2-45FA-B779-06F05305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56D8-D095-499F-B7D8-7399BA6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6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D6C6-B92D-478A-8471-089D6E7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644A1-4C8A-44A5-B9E6-457E44F34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6E3CFF-501F-4A28-B5A9-6BDB1317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E651A-A9E5-4EDC-8BBA-D8184CFA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822F4B-78B6-470E-93D4-C51AAB23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3DE98-2E20-42EF-9585-D1187F13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727B1-1CF4-4792-ABD5-D7CD43D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3909B-6068-4DA2-B448-E7AEF5B7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A5C94-10EA-4285-8E3A-00FB4B60A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1E436F-2A0F-402B-A1B7-CEB6B15D4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606B9-2757-44E6-A1F9-6C6E9E4A8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FEC7DC-F6EB-4BA5-BA4A-2DB3454C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5ABCB8-63F4-40A1-91AF-75C0D3A4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1F3401-0647-4C7C-A511-242169E2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19120-3FBE-4E61-80C4-E6BE3204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1B8E1D-CC6A-44D5-8506-6C44FD6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7888C-F2F3-4EAF-8488-E516A90D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4C3D2-4A11-4627-BCE3-7AC27FBA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FE955-BACC-4F3E-81A2-F24062F7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71368-B650-4D87-8AB9-567AFD4A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DA767-7155-4263-B7C6-0FFE9168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D314A-B573-4F6C-A5FC-469B93A6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EBCA6-0FB4-41CD-9BC5-10D7E94B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702E4-AD98-45D2-9F18-1517EAE4A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53594-B686-4EF7-BA2A-C6C76A9F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3ED243-5B63-43F4-8603-7287010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19716-B55A-4B22-8BA6-34BAD95C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2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E3454-F82B-41C8-95BA-DEDB2A8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9E610-46B0-48B0-98F8-7CC8B0DAF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DB192-D671-4737-B217-0C29BC456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64764-8A9D-4264-9973-B8160BCB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347C9-8544-4968-98F0-F6A55FE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55EDA-2467-4B30-9BEC-A3677349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0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45971-BFAD-47C4-A525-0E5E4741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D2A6B-41C8-4D76-9465-E04F9273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C615D-55AF-44DA-B24D-60C0B1309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20F5-40BA-4EA8-A1D0-C8ED273E27F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096F3-BD05-4D6B-BD79-437A9BDAE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F90E3-B1E1-423F-B91D-8BF69416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989A-0936-4011-9092-CC91C7FD4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2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282BBB4-F3A0-40D6-A138-B5A752EC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모두의 알고리즘 </a:t>
            </a:r>
            <a:r>
              <a:rPr lang="en-US" altLang="ko-KR" sz="4800" dirty="0"/>
              <a:t>with </a:t>
            </a:r>
            <a:r>
              <a:rPr lang="ko-KR" altLang="en-US" sz="4800" dirty="0"/>
              <a:t>파이썬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984458DD-A5C9-420B-A6AB-5192086A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문제 </a:t>
            </a:r>
            <a:r>
              <a:rPr lang="en-US" altLang="ko-KR" b="1" dirty="0"/>
              <a:t>1</a:t>
            </a:r>
            <a:r>
              <a:rPr lang="en-US" altLang="ko-KR" dirty="0"/>
              <a:t>. 1~n</a:t>
            </a:r>
            <a:r>
              <a:rPr lang="ko-KR" altLang="en-US" dirty="0"/>
              <a:t> 까지 합 구하기</a:t>
            </a:r>
          </a:p>
        </p:txBody>
      </p:sp>
    </p:spTree>
    <p:extLst>
      <p:ext uri="{BB962C8B-B14F-4D97-AF65-F5344CB8AC3E}">
        <p14:creationId xmlns:p14="http://schemas.microsoft.com/office/powerpoint/2010/main" val="351897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F680B9E-4744-4638-96B6-4A1643D1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" y="304122"/>
            <a:ext cx="11288700" cy="111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B82285-F110-4846-BC99-EA21B1C34555}"/>
              </a:ext>
            </a:extLst>
          </p:cNvPr>
          <p:cNvSpPr txBox="1"/>
          <p:nvPr/>
        </p:nvSpPr>
        <p:spPr>
          <a:xfrm>
            <a:off x="8338234" y="4602278"/>
            <a:ext cx="2531253" cy="74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91B476-F780-4AE0-8C17-E84A5AE95699}"/>
              </a:ext>
            </a:extLst>
          </p:cNvPr>
          <p:cNvGrpSpPr/>
          <p:nvPr/>
        </p:nvGrpSpPr>
        <p:grpSpPr>
          <a:xfrm>
            <a:off x="2586980" y="1418703"/>
            <a:ext cx="8088943" cy="3731898"/>
            <a:chOff x="2533640" y="1242858"/>
            <a:chExt cx="8088943" cy="37318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B588CE2-24F1-4C31-95D0-F51D5F3DB1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259"/>
            <a:stretch/>
          </p:blipFill>
          <p:spPr bwMode="auto">
            <a:xfrm>
              <a:off x="3185262" y="1242858"/>
              <a:ext cx="6418599" cy="3165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10071A-06AA-4D72-98ED-3750D8509AA3}"/>
                </a:ext>
              </a:extLst>
            </p:cNvPr>
            <p:cNvSpPr txBox="1"/>
            <p:nvPr/>
          </p:nvSpPr>
          <p:spPr>
            <a:xfrm>
              <a:off x="2533640" y="4571939"/>
              <a:ext cx="2531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‘</a:t>
              </a:r>
              <a:r>
                <a:rPr lang="en-US" altLang="ko-KR" dirty="0"/>
                <a:t>n</a:t>
              </a:r>
              <a:r>
                <a:rPr lang="ko-KR" altLang="en-US" dirty="0"/>
                <a:t>까지‘에 해당하는 </a:t>
              </a:r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F06956-803C-4EDB-8E56-81AE118A6357}"/>
                </a:ext>
              </a:extLst>
            </p:cNvPr>
            <p:cNvSpPr txBox="1"/>
            <p:nvPr/>
          </p:nvSpPr>
          <p:spPr>
            <a:xfrm>
              <a:off x="8091330" y="4605424"/>
              <a:ext cx="2531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1~n</a:t>
              </a:r>
              <a:r>
                <a:rPr lang="ko-KR" altLang="en-US" dirty="0"/>
                <a:t>까지의 </a:t>
              </a:r>
              <a:r>
                <a:rPr lang="ko-KR" altLang="en-US" b="1" dirty="0"/>
                <a:t>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91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2D4677-2F03-40AD-83AB-51F799A2E84C}"/>
              </a:ext>
            </a:extLst>
          </p:cNvPr>
          <p:cNvSpPr txBox="1"/>
          <p:nvPr/>
        </p:nvSpPr>
        <p:spPr>
          <a:xfrm>
            <a:off x="844658" y="1418703"/>
            <a:ext cx="1083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알고리즘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C39A53-A2EC-455B-BB73-9782CCED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313" y="3315584"/>
            <a:ext cx="4696480" cy="1514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7F06FC-B658-4D69-A063-4803FC9A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7" y="304122"/>
            <a:ext cx="11288700" cy="1114581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D89C404-2D85-430F-93E8-535B42CF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533284"/>
            <a:ext cx="5448300" cy="33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5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2D4677-2F03-40AD-83AB-51F799A2E84C}"/>
              </a:ext>
            </a:extLst>
          </p:cNvPr>
          <p:cNvSpPr txBox="1"/>
          <p:nvPr/>
        </p:nvSpPr>
        <p:spPr>
          <a:xfrm>
            <a:off x="844658" y="1418703"/>
            <a:ext cx="1083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코드 </a:t>
            </a:r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7F06FC-B658-4D69-A063-4803FC9A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" y="304122"/>
            <a:ext cx="11288700" cy="11145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FB6830-0239-487B-A87B-9DB8A61DF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85"/>
          <a:stretch/>
        </p:blipFill>
        <p:spPr>
          <a:xfrm>
            <a:off x="1073258" y="2904104"/>
            <a:ext cx="4451242" cy="1683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3112B-DC29-42FA-8327-FE91AF57F4BE}"/>
              </a:ext>
            </a:extLst>
          </p:cNvPr>
          <p:cNvSpPr txBox="1"/>
          <p:nvPr/>
        </p:nvSpPr>
        <p:spPr>
          <a:xfrm>
            <a:off x="6400800" y="2921444"/>
            <a:ext cx="5400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s </a:t>
            </a:r>
            <a:r>
              <a:rPr lang="ko-KR" altLang="en-US" dirty="0"/>
              <a:t>는 합을 계산할 변수로 초기값 </a:t>
            </a:r>
            <a:r>
              <a:rPr lang="en-US" altLang="ko-KR" dirty="0"/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# range(1,n+1)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까지</a:t>
            </a:r>
            <a:r>
              <a:rPr lang="en-US" altLang="ko-KR" dirty="0">
                <a:sym typeface="Wingdings" panose="05000000000000000000" pitchFamily="2" charset="2"/>
              </a:rPr>
              <a:t>(n+1</a:t>
            </a:r>
            <a:r>
              <a:rPr lang="ko-KR" altLang="en-US" dirty="0">
                <a:sym typeface="Wingdings" panose="05000000000000000000" pitchFamily="2" charset="2"/>
              </a:rPr>
              <a:t>은 제외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반복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를 더하여 마지막에 저장된 </a:t>
            </a:r>
            <a:r>
              <a:rPr lang="en-US" altLang="ko-KR" dirty="0">
                <a:sym typeface="Wingdings" panose="05000000000000000000" pitchFamily="2" charset="2"/>
              </a:rPr>
              <a:t>s return</a:t>
            </a:r>
          </a:p>
        </p:txBody>
      </p:sp>
    </p:spTree>
    <p:extLst>
      <p:ext uri="{BB962C8B-B14F-4D97-AF65-F5344CB8AC3E}">
        <p14:creationId xmlns:p14="http://schemas.microsoft.com/office/powerpoint/2010/main" val="334418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2D4677-2F03-40AD-83AB-51F799A2E84C}"/>
              </a:ext>
            </a:extLst>
          </p:cNvPr>
          <p:cNvSpPr txBox="1"/>
          <p:nvPr/>
        </p:nvSpPr>
        <p:spPr>
          <a:xfrm>
            <a:off x="844658" y="1418703"/>
            <a:ext cx="1083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알고리즘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7F06FC-B658-4D69-A063-4803FC9A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" y="304122"/>
            <a:ext cx="11288700" cy="111458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5DC371-78C8-4442-B4CC-4690C8DD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648903"/>
            <a:ext cx="5323016" cy="267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7654B377-0451-468F-983E-4B34317F6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-9948" r="-528" b="10906"/>
          <a:stretch/>
        </p:blipFill>
        <p:spPr bwMode="auto">
          <a:xfrm>
            <a:off x="8632085" y="2533284"/>
            <a:ext cx="1336574" cy="71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B9184-2693-4462-A50D-B9ADB9FE41F6}"/>
              </a:ext>
            </a:extLst>
          </p:cNvPr>
          <p:cNvSpPr txBox="1"/>
          <p:nvPr/>
        </p:nvSpPr>
        <p:spPr>
          <a:xfrm>
            <a:off x="7171293" y="3804690"/>
            <a:ext cx="450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가우스가 발견한 </a:t>
            </a:r>
            <a:r>
              <a:rPr lang="en-US" altLang="ko-KR" dirty="0"/>
              <a:t>1~n</a:t>
            </a:r>
            <a:r>
              <a:rPr lang="ko-KR" altLang="en-US" dirty="0"/>
              <a:t>까지의 합 공식 이용</a:t>
            </a:r>
          </a:p>
        </p:txBody>
      </p:sp>
    </p:spTree>
    <p:extLst>
      <p:ext uri="{BB962C8B-B14F-4D97-AF65-F5344CB8AC3E}">
        <p14:creationId xmlns:p14="http://schemas.microsoft.com/office/powerpoint/2010/main" val="113213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2D4677-2F03-40AD-83AB-51F799A2E84C}"/>
              </a:ext>
            </a:extLst>
          </p:cNvPr>
          <p:cNvSpPr txBox="1"/>
          <p:nvPr/>
        </p:nvSpPr>
        <p:spPr>
          <a:xfrm>
            <a:off x="844658" y="1418703"/>
            <a:ext cx="1083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코드 </a:t>
            </a:r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F7F06FC-B658-4D69-A063-4803FC9A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" y="304122"/>
            <a:ext cx="11288700" cy="111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3112B-DC29-42FA-8327-FE91AF57F4BE}"/>
              </a:ext>
            </a:extLst>
          </p:cNvPr>
          <p:cNvSpPr txBox="1"/>
          <p:nvPr/>
        </p:nvSpPr>
        <p:spPr>
          <a:xfrm>
            <a:off x="6832600" y="3284192"/>
            <a:ext cx="4847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가우스 공식이용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나누기 </a:t>
            </a:r>
            <a:r>
              <a:rPr lang="en-US" altLang="ko-KR" dirty="0"/>
              <a:t>/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결과값이 </a:t>
            </a:r>
            <a:r>
              <a:rPr lang="en-US" altLang="ko-KR" dirty="0">
                <a:sym typeface="Wingdings" panose="05000000000000000000" pitchFamily="2" charset="2"/>
              </a:rPr>
              <a:t>float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나누기 </a:t>
            </a:r>
            <a:r>
              <a:rPr lang="en-US" altLang="ko-KR" dirty="0">
                <a:sym typeface="Wingdings" panose="05000000000000000000" pitchFamily="2" charset="2"/>
              </a:rPr>
              <a:t>//  </a:t>
            </a:r>
            <a:r>
              <a:rPr lang="ko-KR" altLang="en-US" dirty="0">
                <a:sym typeface="Wingdings" panose="05000000000000000000" pitchFamily="2" charset="2"/>
              </a:rPr>
              <a:t>결과값이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80B32B-C5A8-4BB5-BEEC-E9AFFDFE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65" y="3276226"/>
            <a:ext cx="3993136" cy="11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F680B9E-4744-4638-96B6-4A1643D1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" y="304122"/>
            <a:ext cx="11288700" cy="11145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54DE95-6464-4BC5-8A9E-E2F807CD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30" y="2633789"/>
            <a:ext cx="6201653" cy="1038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4F064-351B-40D5-9AB2-CE1D6CF1C6D6}"/>
              </a:ext>
            </a:extLst>
          </p:cNvPr>
          <p:cNvSpPr txBox="1"/>
          <p:nvPr/>
        </p:nvSpPr>
        <p:spPr>
          <a:xfrm>
            <a:off x="844658" y="1418703"/>
            <a:ext cx="1083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계산 복잡도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54F6F-BB10-4B9B-8FA5-7D6C389A71A1}"/>
              </a:ext>
            </a:extLst>
          </p:cNvPr>
          <p:cNvSpPr txBox="1"/>
          <p:nvPr/>
        </p:nvSpPr>
        <p:spPr>
          <a:xfrm>
            <a:off x="1865327" y="4977632"/>
            <a:ext cx="879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알고리즘은 </a:t>
            </a:r>
            <a:r>
              <a:rPr lang="en-US" altLang="ko-KR" dirty="0"/>
              <a:t>n</a:t>
            </a:r>
            <a:r>
              <a:rPr lang="ko-KR" altLang="en-US" dirty="0"/>
              <a:t>이 변화 할 때 계산되는 횟수가 정비례 </a:t>
            </a:r>
            <a:r>
              <a:rPr lang="en-US" altLang="ko-KR" dirty="0">
                <a:sym typeface="Wingdings" panose="05000000000000000000" pitchFamily="2" charset="2"/>
              </a:rPr>
              <a:t> O(n)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두번째 알고리즘은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의 변화와 상관없이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덧셈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곱셈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나눗셈을 각각 한 번씩 </a:t>
            </a:r>
            <a:r>
              <a:rPr lang="en-US" altLang="ko-KR" dirty="0">
                <a:sym typeface="Wingdings" panose="05000000000000000000" pitchFamily="2" charset="2"/>
              </a:rPr>
              <a:t> O(1)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1CC8C-727A-4B1D-BEC2-244DA0892AEC}"/>
              </a:ext>
            </a:extLst>
          </p:cNvPr>
          <p:cNvSpPr txBox="1"/>
          <p:nvPr/>
        </p:nvSpPr>
        <p:spPr>
          <a:xfrm>
            <a:off x="5020760" y="2057023"/>
            <a:ext cx="227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‘</a:t>
            </a:r>
            <a:r>
              <a:rPr lang="ko-KR" altLang="en-US" sz="2400" b="1" dirty="0"/>
              <a:t>빅 오</a:t>
            </a:r>
            <a:r>
              <a:rPr lang="en-US" altLang="ko-KR" sz="2400" b="1" dirty="0"/>
              <a:t>’</a:t>
            </a:r>
            <a:r>
              <a:rPr lang="ko-KR" altLang="en-US" sz="2400" b="1" dirty="0"/>
              <a:t> 표기법</a:t>
            </a:r>
          </a:p>
        </p:txBody>
      </p:sp>
      <p:pic>
        <p:nvPicPr>
          <p:cNvPr id="3076" name="Picture 4" descr="왼쪽 화살표 무료 아이콘 의 Typicons">
            <a:extLst>
              <a:ext uri="{FF2B5EF4-FFF2-40B4-BE49-F238E27FC236}">
                <a16:creationId xmlns:a16="http://schemas.microsoft.com/office/drawing/2014/main" id="{1B183E64-633B-4745-BE9C-8D5E40CA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418" y="3878267"/>
            <a:ext cx="665161" cy="6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11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F680B9E-4744-4638-96B6-4A1643D1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" y="304122"/>
            <a:ext cx="11288700" cy="11145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516193-611F-47BA-8577-98CD92DC0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75" y="1418703"/>
            <a:ext cx="4829849" cy="647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24F31E-F46E-41E2-AC0C-0B20442F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80" y="2419081"/>
            <a:ext cx="4758378" cy="26671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8F843C-D1AC-46E4-86F3-65D517FA4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099" y="5992402"/>
            <a:ext cx="872200" cy="425464"/>
          </a:xfrm>
          <a:prstGeom prst="rect">
            <a:avLst/>
          </a:prstGeom>
        </p:spPr>
      </p:pic>
      <p:pic>
        <p:nvPicPr>
          <p:cNvPr id="6" name="Picture 4" descr="왼쪽 화살표 무료 아이콘 의 Typicons">
            <a:extLst>
              <a:ext uri="{FF2B5EF4-FFF2-40B4-BE49-F238E27FC236}">
                <a16:creationId xmlns:a16="http://schemas.microsoft.com/office/drawing/2014/main" id="{C8F6187A-6696-4BE9-BD81-A61D85589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85282" y="5300383"/>
            <a:ext cx="477833" cy="4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521B24-BC8E-49C0-85ED-0FCC073D8507}"/>
              </a:ext>
            </a:extLst>
          </p:cNvPr>
          <p:cNvSpPr txBox="1"/>
          <p:nvPr/>
        </p:nvSpPr>
        <p:spPr>
          <a:xfrm>
            <a:off x="6400800" y="2690336"/>
            <a:ext cx="5400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s </a:t>
            </a:r>
            <a:r>
              <a:rPr lang="ko-KR" altLang="en-US" dirty="0"/>
              <a:t>는 합을 계산할 변수로 초기값 </a:t>
            </a:r>
            <a:r>
              <a:rPr lang="en-US" altLang="ko-KR" dirty="0"/>
              <a:t>0</a:t>
            </a:r>
          </a:p>
          <a:p>
            <a:endParaRPr lang="en-US" altLang="ko-KR" dirty="0"/>
          </a:p>
          <a:p>
            <a:r>
              <a:rPr lang="en-US" altLang="ko-KR" dirty="0"/>
              <a:t># range(1,n+1)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까지</a:t>
            </a:r>
            <a:r>
              <a:rPr lang="en-US" altLang="ko-KR" dirty="0">
                <a:sym typeface="Wingdings" panose="05000000000000000000" pitchFamily="2" charset="2"/>
              </a:rPr>
              <a:t>(n+1</a:t>
            </a:r>
            <a:r>
              <a:rPr lang="ko-KR" altLang="en-US" dirty="0">
                <a:sym typeface="Wingdings" panose="05000000000000000000" pitchFamily="2" charset="2"/>
              </a:rPr>
              <a:t>은 제외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반복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의 제곱을 더함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# </a:t>
            </a:r>
            <a:r>
              <a:rPr lang="ko-KR" altLang="en-US" dirty="0">
                <a:sym typeface="Wingdings" panose="05000000000000000000" pitchFamily="2" charset="2"/>
              </a:rPr>
              <a:t>마지막에 저장된 </a:t>
            </a:r>
            <a:r>
              <a:rPr lang="en-US" altLang="ko-KR" dirty="0">
                <a:sym typeface="Wingdings" panose="05000000000000000000" pitchFamily="2" charset="2"/>
              </a:rPr>
              <a:t>s </a:t>
            </a:r>
            <a:r>
              <a:rPr lang="ko-KR" altLang="en-US" dirty="0">
                <a:sym typeface="Wingdings" panose="05000000000000000000" pitchFamily="2" charset="2"/>
              </a:rPr>
              <a:t>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484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F680B9E-4744-4638-96B6-4A1643D1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7" y="304122"/>
            <a:ext cx="11288700" cy="11145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2B8BFC9-AC06-416B-B6D1-074A866E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14" y="1520303"/>
            <a:ext cx="2319485" cy="426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F6F1EC-3C6F-4215-8667-F9F66444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14" y="3611531"/>
            <a:ext cx="2934109" cy="447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E2BA39-8168-4A8B-AF78-9838E35F4076}"/>
              </a:ext>
            </a:extLst>
          </p:cNvPr>
          <p:cNvSpPr txBox="1"/>
          <p:nvPr/>
        </p:nvSpPr>
        <p:spPr>
          <a:xfrm>
            <a:off x="1257300" y="2286000"/>
            <a:ext cx="612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곱셈 </a:t>
            </a:r>
            <a:r>
              <a:rPr lang="en-US" altLang="ko-KR" dirty="0"/>
              <a:t>n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덧셈 </a:t>
            </a:r>
            <a:r>
              <a:rPr lang="en-US" altLang="ko-KR" dirty="0"/>
              <a:t>n</a:t>
            </a:r>
            <a:r>
              <a:rPr lang="ko-KR" altLang="en-US" dirty="0"/>
              <a:t>번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의 변화에 정비례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O(n)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0CE16-D891-448C-BA52-DFBE63147A9A}"/>
              </a:ext>
            </a:extLst>
          </p:cNvPr>
          <p:cNvSpPr txBox="1"/>
          <p:nvPr/>
        </p:nvSpPr>
        <p:spPr>
          <a:xfrm>
            <a:off x="1257300" y="4276803"/>
            <a:ext cx="612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덧셈 </a:t>
            </a:r>
            <a:r>
              <a:rPr lang="ko-KR" altLang="en-US" dirty="0" err="1"/>
              <a:t>두번</a:t>
            </a:r>
            <a:r>
              <a:rPr lang="en-US" altLang="ko-KR" dirty="0"/>
              <a:t>, </a:t>
            </a:r>
            <a:r>
              <a:rPr lang="ko-KR" altLang="en-US" dirty="0"/>
              <a:t>곱셈 세 번</a:t>
            </a:r>
            <a:r>
              <a:rPr lang="en-US" altLang="ko-KR" dirty="0"/>
              <a:t>, </a:t>
            </a:r>
            <a:r>
              <a:rPr lang="ko-KR" altLang="en-US" dirty="0"/>
              <a:t>나눗셈 한 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의 크기와 상관없이 일정함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O(1)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93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222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모두의 알고리즘 with 파이썬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채운</dc:creator>
  <cp:lastModifiedBy>김 채운</cp:lastModifiedBy>
  <cp:revision>8</cp:revision>
  <dcterms:created xsi:type="dcterms:W3CDTF">2020-05-02T12:38:47Z</dcterms:created>
  <dcterms:modified xsi:type="dcterms:W3CDTF">2020-05-02T13:36:13Z</dcterms:modified>
</cp:coreProperties>
</file>