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/>
    <p:restoredTop sz="94611"/>
  </p:normalViewPr>
  <p:slideViewPr>
    <p:cSldViewPr snapToGrid="0" snapToObjects="1">
      <p:cViewPr varScale="1">
        <p:scale>
          <a:sx n="69" d="100"/>
          <a:sy n="69" d="100"/>
        </p:scale>
        <p:origin x="1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emma.s.skarstein@ntnu.no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5D53D5-45D8-314F-810A-03D131FD3AD3}"/>
              </a:ext>
            </a:extLst>
          </p:cNvPr>
          <p:cNvSpPr/>
          <p:nvPr/>
        </p:nvSpPr>
        <p:spPr>
          <a:xfrm>
            <a:off x="2850403" y="63079"/>
            <a:ext cx="8269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585858"/>
                </a:solidFill>
                <a:latin typeface="Source Sans Pro Light" panose="020B0403030403020204" pitchFamily="34" charset="0"/>
              </a:rPr>
              <a:t>THE ANATOMY OF A </a:t>
            </a:r>
            <a:r>
              <a:rPr lang="en-GB" sz="4000" dirty="0">
                <a:solidFill>
                  <a:srgbClr val="585858"/>
                </a:solidFill>
                <a:latin typeface="Andale Mono" panose="020B0509000000000004" pitchFamily="49" charset="0"/>
                <a:cs typeface="Miriam Fixed" panose="020B0509050101010101" pitchFamily="49" charset="-79"/>
              </a:rPr>
              <a:t>ggplot2</a:t>
            </a:r>
            <a:r>
              <a:rPr lang="en-GB" sz="4000" dirty="0">
                <a:solidFill>
                  <a:srgbClr val="585858"/>
                </a:solidFill>
                <a:latin typeface="+mj-lt"/>
              </a:rPr>
              <a:t>-PLOT</a:t>
            </a:r>
            <a:endParaRPr lang="en-NO" sz="2400" dirty="0">
              <a:latin typeface="+mj-lt"/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5C2203EF-1D9B-554A-B0A1-3D8B51EBEA71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6CF9469-92BD-DA4D-A514-2FAA8D22B060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lang="nb-NO" dirty="0"/>
              <a:t>Emma Skarstein</a:t>
            </a:r>
            <a:r>
              <a:rPr dirty="0"/>
              <a:t> </a:t>
            </a:r>
            <a:r>
              <a:rPr lang="nb-NO" dirty="0"/>
              <a:t>  </a:t>
            </a:r>
            <a:r>
              <a:rPr dirty="0"/>
              <a:t>•  </a:t>
            </a:r>
            <a:r>
              <a:rPr lang="nb-NO" dirty="0"/>
              <a:t> </a:t>
            </a:r>
            <a:r>
              <a:rPr lang="nb-NO" dirty="0">
                <a:hlinkClick r:id="rId2"/>
              </a:rPr>
              <a:t>emma.s.skarstein@ntnu.no</a:t>
            </a:r>
            <a:r>
              <a:rPr lang="nb-NO" dirty="0"/>
              <a:t> </a:t>
            </a:r>
            <a:r>
              <a:rPr dirty="0"/>
              <a:t> </a:t>
            </a:r>
            <a:r>
              <a:rPr lang="nb-NO" dirty="0"/>
              <a:t> </a:t>
            </a:r>
            <a:r>
              <a:rPr dirty="0"/>
              <a:t>•  </a:t>
            </a:r>
            <a:r>
              <a:rPr lang="nb-NO" dirty="0"/>
              <a:t> </a:t>
            </a:r>
            <a:r>
              <a:rPr dirty="0"/>
              <a:t>Updated: </a:t>
            </a:r>
            <a:r>
              <a:rPr lang="nb-NO" dirty="0"/>
              <a:t>2021-10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F199F-D595-D44A-BC49-59105015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38" y="845609"/>
            <a:ext cx="12542416" cy="94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21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Andale Mono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Emma Sofie Skarstein</cp:lastModifiedBy>
  <cp:revision>8</cp:revision>
  <dcterms:modified xsi:type="dcterms:W3CDTF">2021-10-05T17:30:02Z</dcterms:modified>
</cp:coreProperties>
</file>