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47E"/>
    <a:srgbClr val="EEB137"/>
    <a:srgbClr val="FFFFFF"/>
    <a:srgbClr val="E48149"/>
    <a:srgbClr val="BD6375"/>
    <a:srgbClr val="605A93"/>
    <a:srgbClr val="0C997A"/>
    <a:srgbClr val="7D6843"/>
    <a:srgbClr val="BDA37A"/>
    <a:srgbClr val="F5F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130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7E5A-A824-222C-DCCB-1E4252FD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DE89E-8182-F4BD-08FB-1DA5A419E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0255-4BC8-3DDE-C49B-2633B73E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2025-08-18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BD139-7D61-71B3-50E5-50D43EF7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E330-6C01-618B-3EBC-F02CAB78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3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873C-7E7C-C371-1C3D-FE255264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161D0-6BF9-1F97-F8B1-8DBE8D208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B3D05-5144-1253-BD1F-5DF549EF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2025-08-18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42EA5-A8AD-CFB6-6946-DA9B1665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7C99-7871-358E-4B86-9DEB7EC0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6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48481-0743-D123-39E8-78F52E6C9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D682D-F042-951A-D828-CA999ED77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74419-74F8-207C-77AF-781E4BCE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2025-08-18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1F1CC-A5F7-DE91-1067-C416F0C9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E802-7D14-A3CF-5AFB-E44DCC22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5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9928-127C-D1F7-6F88-5C8F8287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74A6-F65C-BFE7-86B0-D376B8E7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140EF-7DAB-ECDA-A503-87FF99E0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2025-08-18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30AEA-1A5E-85CB-A705-5FD8E82D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6A46-B589-A545-F64F-3A56195C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2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FE8F-9406-31D6-E3D6-A78E50D1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7DA17-EDBA-3819-8BC5-2C813255B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929B9-218D-BDB5-CD7E-54AC4B00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2025-08-18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8BFB-573B-9C99-5491-5F3C9FE5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EAB4-249E-8EE2-5ED8-65962953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30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DE65-6C9D-8E6E-825A-B0E63479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CB40-423F-904F-29AF-969B098E1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3921B-DD69-18B8-C1F5-63BEE6034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13FDE-8FFE-7B09-0843-A01F36C0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2025-08-18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75ED-71AB-ADCF-1314-4B7ED8C0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C3D12-23B0-C7ED-52D6-834F6E8A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09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D713-F634-2EB8-9E74-D5B7A99C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37AFC-C536-34F0-7BB7-E530C56D1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292D3-3D9E-14C6-D3D5-59EC4432C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FA120-52E2-D5A2-54E9-3DCB8476E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2CC2E-8C09-7044-792E-0EB42E427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97179-087A-5C20-C280-7A025647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2025-08-18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C235C-E073-1286-F1CC-B3F27A79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8542D-B666-4F1E-E1EE-92D6B820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88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F0E-96BB-4856-C69C-D040C2E9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C9492-F7AF-26CB-979F-A8C053A3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2025-08-18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4D34E-0F32-D1BF-3BF3-8742FE6D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2F16F-CE67-0184-465C-4312AFD2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60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89501-E1C2-D71B-D8FD-DE406BFE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2025-08-18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21977-33DD-368B-537F-9D3AABD2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0CD38-1A9B-97B8-629B-CC12670C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94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9AD8-3257-9DD2-6AAC-D1E800FE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5A3A-D030-6987-DB38-590DEA3B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A7BD5-D5C9-E754-B8B3-527AD5A8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F65C6-7A52-1298-9CE2-D0CD09ED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2025-08-18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DF19C-BED0-CC2D-17F6-490897B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8D4CF-9CCE-35B0-5D75-23F457A1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49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50A5-E94E-FDC3-AA27-430A3A9A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B04FE-727C-6879-98B3-075C51796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D2D9D-55AF-9667-2B3F-502EE09F9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8D07-B3B2-66F5-F39F-FF2F981D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2025-08-18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90E41-1C92-D6E3-8B0F-669E0DE5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305AA-FBE9-FE67-9F4D-0DB8C55C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84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CD168-93BF-82DD-BD95-C14FCEF4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DCF0C-0783-3B4F-C059-7361E5E6A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2D3C-7D91-236C-E1F4-294EA1306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775C85-13DE-43FB-84AB-BE9A96276C02}" type="datetimeFigureOut">
              <a:rPr lang="en-CA" smtClean="0"/>
              <a:t>2025-08-18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750B-C8BB-302D-4A67-29855EEF3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81984-43DD-B267-3435-2780C6B1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9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AD5BAC99-C7B0-0817-BF10-2D40FC034E7C}"/>
              </a:ext>
            </a:extLst>
          </p:cNvPr>
          <p:cNvCxnSpPr>
            <a:cxnSpLocks/>
          </p:cNvCxnSpPr>
          <p:nvPr/>
        </p:nvCxnSpPr>
        <p:spPr>
          <a:xfrm>
            <a:off x="0" y="2033812"/>
            <a:ext cx="52705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3894AB6-3399-74BA-FCC4-3E2294AD52A4}"/>
              </a:ext>
            </a:extLst>
          </p:cNvPr>
          <p:cNvGrpSpPr/>
          <p:nvPr/>
        </p:nvGrpSpPr>
        <p:grpSpPr>
          <a:xfrm>
            <a:off x="527837" y="233712"/>
            <a:ext cx="4541517" cy="2070980"/>
            <a:chOff x="2392680" y="1358019"/>
            <a:chExt cx="5844447" cy="24534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21D898-38C3-720E-6B03-FC3D80DA2CD6}"/>
                </a:ext>
              </a:extLst>
            </p:cNvPr>
            <p:cNvSpPr/>
            <p:nvPr/>
          </p:nvSpPr>
          <p:spPr>
            <a:xfrm>
              <a:off x="2652665" y="2399168"/>
              <a:ext cx="4427145" cy="14123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B3C5CD78-590B-E80F-2B8E-A7253127A0C7}"/>
                </a:ext>
              </a:extLst>
            </p:cNvPr>
            <p:cNvSpPr/>
            <p:nvPr/>
          </p:nvSpPr>
          <p:spPr>
            <a:xfrm>
              <a:off x="5530138" y="2399168"/>
              <a:ext cx="2706989" cy="1412341"/>
            </a:xfrm>
            <a:prstGeom prst="parallelogram">
              <a:avLst>
                <a:gd name="adj" fmla="val 743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BE8FAA8-E501-8C45-FA23-FCDE98BBFE4C}"/>
                </a:ext>
              </a:extLst>
            </p:cNvPr>
            <p:cNvSpPr/>
            <p:nvPr/>
          </p:nvSpPr>
          <p:spPr>
            <a:xfrm>
              <a:off x="2392680" y="2399169"/>
              <a:ext cx="1630680" cy="141234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E6C6CF6E-6E1E-B84D-864F-6C668CC5D1AF}"/>
                </a:ext>
              </a:extLst>
            </p:cNvPr>
            <p:cNvSpPr/>
            <p:nvPr/>
          </p:nvSpPr>
          <p:spPr>
            <a:xfrm>
              <a:off x="4734964" y="1358019"/>
              <a:ext cx="2245258" cy="1041148"/>
            </a:xfrm>
            <a:prstGeom prst="snip1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707478-12A4-ACED-A69C-A641B6943956}"/>
              </a:ext>
            </a:extLst>
          </p:cNvPr>
          <p:cNvSpPr/>
          <p:nvPr/>
        </p:nvSpPr>
        <p:spPr>
          <a:xfrm>
            <a:off x="4544335" y="2987433"/>
            <a:ext cx="2103507" cy="33623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A3A8AAEB-D26E-A1AD-D920-A5089B5840A8}"/>
              </a:ext>
            </a:extLst>
          </p:cNvPr>
          <p:cNvSpPr/>
          <p:nvPr/>
        </p:nvSpPr>
        <p:spPr>
          <a:xfrm>
            <a:off x="4380294" y="1595962"/>
            <a:ext cx="2424909" cy="2821371"/>
          </a:xfrm>
          <a:prstGeom prst="pen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1C07DF-100E-C533-0902-7845E6BF6544}"/>
              </a:ext>
            </a:extLst>
          </p:cNvPr>
          <p:cNvSpPr/>
          <p:nvPr/>
        </p:nvSpPr>
        <p:spPr>
          <a:xfrm>
            <a:off x="5628687" y="2531440"/>
            <a:ext cx="846281" cy="76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EE22295-BAC9-6EEE-FDCD-0315C12CEF82}"/>
              </a:ext>
            </a:extLst>
          </p:cNvPr>
          <p:cNvSpPr/>
          <p:nvPr/>
        </p:nvSpPr>
        <p:spPr>
          <a:xfrm>
            <a:off x="243876" y="1211122"/>
            <a:ext cx="469472" cy="3113158"/>
          </a:xfrm>
          <a:custGeom>
            <a:avLst/>
            <a:gdLst>
              <a:gd name="connsiteX0" fmla="*/ 325180 w 469472"/>
              <a:gd name="connsiteY0" fmla="*/ 0 h 3113158"/>
              <a:gd name="connsiteX1" fmla="*/ 2241 w 469472"/>
              <a:gd name="connsiteY1" fmla="*/ 1499896 h 3113158"/>
              <a:gd name="connsiteX2" fmla="*/ 469472 w 469472"/>
              <a:gd name="connsiteY2" fmla="*/ 3113158 h 311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472" h="3113158" extrusionOk="0">
                <a:moveTo>
                  <a:pt x="325180" y="0"/>
                </a:moveTo>
                <a:cubicBezTo>
                  <a:pt x="214607" y="545069"/>
                  <a:pt x="-89627" y="1027316"/>
                  <a:pt x="2241" y="1499896"/>
                </a:cubicBezTo>
                <a:cubicBezTo>
                  <a:pt x="17866" y="2037156"/>
                  <a:pt x="299761" y="2585924"/>
                  <a:pt x="469472" y="3113158"/>
                </a:cubicBezTo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19001003">
                  <a:custGeom>
                    <a:avLst/>
                    <a:gdLst>
                      <a:gd name="connsiteX0" fmla="*/ 428467 w 618590"/>
                      <a:gd name="connsiteY0" fmla="*/ 0 h 3232087"/>
                      <a:gd name="connsiteX1" fmla="*/ 2954 w 618590"/>
                      <a:gd name="connsiteY1" fmla="*/ 1557196 h 3232087"/>
                      <a:gd name="connsiteX2" fmla="*/ 618590 w 618590"/>
                      <a:gd name="connsiteY2" fmla="*/ 3232087 h 3232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18590" h="3232087">
                        <a:moveTo>
                          <a:pt x="428467" y="0"/>
                        </a:moveTo>
                        <a:cubicBezTo>
                          <a:pt x="199867" y="509257"/>
                          <a:pt x="-28733" y="1018515"/>
                          <a:pt x="2954" y="1557196"/>
                        </a:cubicBezTo>
                        <a:cubicBezTo>
                          <a:pt x="34641" y="2095877"/>
                          <a:pt x="326615" y="2663982"/>
                          <a:pt x="618590" y="323208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Teardrop 81">
            <a:extLst>
              <a:ext uri="{FF2B5EF4-FFF2-40B4-BE49-F238E27FC236}">
                <a16:creationId xmlns:a16="http://schemas.microsoft.com/office/drawing/2014/main" id="{F45D4415-0525-D391-21D5-8800E09B448B}"/>
              </a:ext>
            </a:extLst>
          </p:cNvPr>
          <p:cNvSpPr/>
          <p:nvPr/>
        </p:nvSpPr>
        <p:spPr>
          <a:xfrm rot="18843918">
            <a:off x="98313" y="4458714"/>
            <a:ext cx="1690575" cy="1710098"/>
          </a:xfrm>
          <a:prstGeom prst="teardrop">
            <a:avLst>
              <a:gd name="adj" fmla="val 115591"/>
            </a:avLst>
          </a:pr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" name="Graphic 102" descr="Hourglass Finished with solid fill">
            <a:extLst>
              <a:ext uri="{FF2B5EF4-FFF2-40B4-BE49-F238E27FC236}">
                <a16:creationId xmlns:a16="http://schemas.microsoft.com/office/drawing/2014/main" id="{BFB82478-4AFC-F1D2-1480-BEAD1D868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8674" y="4716052"/>
            <a:ext cx="1105090" cy="110509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7C3CD3F-6A30-DA22-E94B-7709749738D7}"/>
              </a:ext>
            </a:extLst>
          </p:cNvPr>
          <p:cNvSpPr txBox="1"/>
          <p:nvPr/>
        </p:nvSpPr>
        <p:spPr>
          <a:xfrm>
            <a:off x="1650823" y="4839161"/>
            <a:ext cx="106079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28447E"/>
                </a:solidFill>
              </a:rPr>
              <a:t>0 min</a:t>
            </a:r>
            <a:endParaRPr lang="en-CA" sz="1100" b="1" dirty="0">
              <a:solidFill>
                <a:srgbClr val="28447E"/>
              </a:solidFill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1C156CFB-60C1-1439-5E23-EF280DEFA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145710">
            <a:off x="226415" y="4804213"/>
            <a:ext cx="1441533" cy="10191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EF734805-370A-DE4C-417F-F039EE717336}"/>
              </a:ext>
            </a:extLst>
          </p:cNvPr>
          <p:cNvSpPr/>
          <p:nvPr/>
        </p:nvSpPr>
        <p:spPr>
          <a:xfrm>
            <a:off x="4755657" y="2531440"/>
            <a:ext cx="846281" cy="76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7BDE26F-922D-BB24-E9F1-573753F3BCF2}"/>
              </a:ext>
            </a:extLst>
          </p:cNvPr>
          <p:cNvSpPr/>
          <p:nvPr/>
        </p:nvSpPr>
        <p:spPr>
          <a:xfrm>
            <a:off x="5628687" y="3340134"/>
            <a:ext cx="846281" cy="76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76C9AB-1255-9300-8E8B-32495054196F}"/>
              </a:ext>
            </a:extLst>
          </p:cNvPr>
          <p:cNvSpPr/>
          <p:nvPr/>
        </p:nvSpPr>
        <p:spPr>
          <a:xfrm>
            <a:off x="4755657" y="3340134"/>
            <a:ext cx="846281" cy="76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18CAEBA-9278-79F4-0237-119B858280C7}"/>
              </a:ext>
            </a:extLst>
          </p:cNvPr>
          <p:cNvSpPr/>
          <p:nvPr/>
        </p:nvSpPr>
        <p:spPr>
          <a:xfrm>
            <a:off x="5628687" y="4137281"/>
            <a:ext cx="846281" cy="76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48BB69E-A872-9146-B84D-6EEA6F1DA357}"/>
              </a:ext>
            </a:extLst>
          </p:cNvPr>
          <p:cNvSpPr/>
          <p:nvPr/>
        </p:nvSpPr>
        <p:spPr>
          <a:xfrm>
            <a:off x="4755657" y="4137281"/>
            <a:ext cx="846281" cy="76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89A3E01-26BA-C343-7B6F-7925B7585BEF}"/>
              </a:ext>
            </a:extLst>
          </p:cNvPr>
          <p:cNvSpPr/>
          <p:nvPr/>
        </p:nvSpPr>
        <p:spPr>
          <a:xfrm>
            <a:off x="5625883" y="4934428"/>
            <a:ext cx="846281" cy="76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05CCF25-5B16-3D5E-5F26-4BD729644E5C}"/>
              </a:ext>
            </a:extLst>
          </p:cNvPr>
          <p:cNvSpPr/>
          <p:nvPr/>
        </p:nvSpPr>
        <p:spPr>
          <a:xfrm>
            <a:off x="4752853" y="4934428"/>
            <a:ext cx="846281" cy="763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834F77E3-BC20-60D9-342A-940D87D5E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15986">
            <a:off x="4714883" y="2659955"/>
            <a:ext cx="922218" cy="651967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F1BB070-663A-E76F-C627-A052F607B6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15986">
            <a:off x="5570207" y="4233617"/>
            <a:ext cx="922218" cy="65196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BCE65AFF-5BA4-5FE4-72B5-DECA9480AB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15986">
            <a:off x="5570206" y="2659954"/>
            <a:ext cx="922217" cy="651967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B286225F-992E-F0A9-F9C3-0B888CFF61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15986">
            <a:off x="5570207" y="4995673"/>
            <a:ext cx="922217" cy="651967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4EFC0D1F-6C82-B6F6-3EBB-A1CBEDF430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15986">
            <a:off x="4700130" y="3446786"/>
            <a:ext cx="922217" cy="651966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7C651913-4839-2764-2C21-3F4E30521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15986">
            <a:off x="4685376" y="4233619"/>
            <a:ext cx="922217" cy="651966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40BA078-DE9C-A1A3-CC57-281CED060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15986">
            <a:off x="5579229" y="3469910"/>
            <a:ext cx="922216" cy="65196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46C03ED0-5532-B269-D3F3-259B845592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15986">
            <a:off x="4685378" y="5030763"/>
            <a:ext cx="922216" cy="651966"/>
          </a:xfrm>
          <a:prstGeom prst="rect">
            <a:avLst/>
          </a:prstGeom>
        </p:spPr>
      </p:pic>
      <p:pic>
        <p:nvPicPr>
          <p:cNvPr id="121" name="Graphic 120" descr="Hourglass Finished with solid fill">
            <a:extLst>
              <a:ext uri="{FF2B5EF4-FFF2-40B4-BE49-F238E27FC236}">
                <a16:creationId xmlns:a16="http://schemas.microsoft.com/office/drawing/2014/main" id="{12CBF44D-ED69-3081-6AB3-384D4C1991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27762" y="2033812"/>
            <a:ext cx="1105090" cy="110509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1716A1A3-D126-B2AB-CB9C-C5B18AB703AC}"/>
              </a:ext>
            </a:extLst>
          </p:cNvPr>
          <p:cNvSpPr txBox="1"/>
          <p:nvPr/>
        </p:nvSpPr>
        <p:spPr>
          <a:xfrm>
            <a:off x="6949911" y="2187401"/>
            <a:ext cx="106079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605A93"/>
                </a:solidFill>
              </a:rPr>
              <a:t>30 min</a:t>
            </a:r>
            <a:endParaRPr lang="en-CA" sz="800" b="1" dirty="0">
              <a:solidFill>
                <a:srgbClr val="605A93"/>
              </a:solidFill>
            </a:endParaRPr>
          </a:p>
        </p:txBody>
      </p:sp>
      <p:pic>
        <p:nvPicPr>
          <p:cNvPr id="123" name="Graphic 122" descr="Hourglass Finished with solid fill">
            <a:extLst>
              <a:ext uri="{FF2B5EF4-FFF2-40B4-BE49-F238E27FC236}">
                <a16:creationId xmlns:a16="http://schemas.microsoft.com/office/drawing/2014/main" id="{EF13A313-E9DF-422D-F3D0-60E2F92732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6367" y="3138902"/>
            <a:ext cx="1105090" cy="1105090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B0FBEE77-E0EE-F9D9-A6F4-3CB07FEA873B}"/>
              </a:ext>
            </a:extLst>
          </p:cNvPr>
          <p:cNvSpPr txBox="1"/>
          <p:nvPr/>
        </p:nvSpPr>
        <p:spPr>
          <a:xfrm>
            <a:off x="6958516" y="3292491"/>
            <a:ext cx="106079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BD6375"/>
                </a:solidFill>
              </a:rPr>
              <a:t>60 min</a:t>
            </a:r>
            <a:endParaRPr lang="en-CA" sz="800" b="1" dirty="0">
              <a:solidFill>
                <a:srgbClr val="BD6375"/>
              </a:solidFill>
            </a:endParaRPr>
          </a:p>
        </p:txBody>
      </p:sp>
      <p:pic>
        <p:nvPicPr>
          <p:cNvPr id="125" name="Graphic 124" descr="Hourglass Finished with solid fill">
            <a:extLst>
              <a:ext uri="{FF2B5EF4-FFF2-40B4-BE49-F238E27FC236}">
                <a16:creationId xmlns:a16="http://schemas.microsoft.com/office/drawing/2014/main" id="{DF633608-14F1-C36F-F5A9-4AEC320751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36367" y="4220001"/>
            <a:ext cx="1105090" cy="110509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FB513090-75D7-D179-852F-987D410BB069}"/>
              </a:ext>
            </a:extLst>
          </p:cNvPr>
          <p:cNvSpPr txBox="1"/>
          <p:nvPr/>
        </p:nvSpPr>
        <p:spPr>
          <a:xfrm>
            <a:off x="6966136" y="4381210"/>
            <a:ext cx="106079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E48149"/>
                </a:solidFill>
              </a:rPr>
              <a:t>90 min</a:t>
            </a:r>
            <a:endParaRPr lang="en-CA" sz="800" b="1" dirty="0">
              <a:solidFill>
                <a:srgbClr val="E48149"/>
              </a:solidFill>
            </a:endParaRPr>
          </a:p>
        </p:txBody>
      </p:sp>
      <p:pic>
        <p:nvPicPr>
          <p:cNvPr id="127" name="Graphic 126" descr="Hourglass Finished with solid fill">
            <a:extLst>
              <a:ext uri="{FF2B5EF4-FFF2-40B4-BE49-F238E27FC236}">
                <a16:creationId xmlns:a16="http://schemas.microsoft.com/office/drawing/2014/main" id="{97033C03-F678-7EA6-68AB-AC8483E502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36367" y="5277483"/>
            <a:ext cx="1105090" cy="110509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3F972FFB-10A0-3444-3FE8-CB47C33C68BD}"/>
              </a:ext>
            </a:extLst>
          </p:cNvPr>
          <p:cNvSpPr txBox="1"/>
          <p:nvPr/>
        </p:nvSpPr>
        <p:spPr>
          <a:xfrm>
            <a:off x="6958516" y="5400592"/>
            <a:ext cx="106079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EEB137"/>
                </a:solidFill>
              </a:rPr>
              <a:t>120 min</a:t>
            </a:r>
            <a:endParaRPr lang="en-CA" sz="800" b="1" dirty="0">
              <a:solidFill>
                <a:srgbClr val="EEB137"/>
              </a:solidFill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D0490AD-6958-68A0-7C90-5881EF7BC9FE}"/>
              </a:ext>
            </a:extLst>
          </p:cNvPr>
          <p:cNvCxnSpPr/>
          <p:nvPr/>
        </p:nvCxnSpPr>
        <p:spPr>
          <a:xfrm>
            <a:off x="953125" y="2328918"/>
            <a:ext cx="0" cy="149120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D49CA91-0F93-3CE8-76CF-4C437BDDF4D4}"/>
              </a:ext>
            </a:extLst>
          </p:cNvPr>
          <p:cNvSpPr txBox="1"/>
          <p:nvPr/>
        </p:nvSpPr>
        <p:spPr>
          <a:xfrm>
            <a:off x="1009800" y="2816660"/>
            <a:ext cx="123774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~20 meters</a:t>
            </a:r>
            <a:endParaRPr lang="en-CA" sz="1600" b="1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C690672-0C4C-6466-0F57-B98C1C77562A}"/>
              </a:ext>
            </a:extLst>
          </p:cNvPr>
          <p:cNvSpPr txBox="1"/>
          <p:nvPr/>
        </p:nvSpPr>
        <p:spPr>
          <a:xfrm>
            <a:off x="6788510" y="1483771"/>
            <a:ext cx="13496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Air exposure treatment:</a:t>
            </a:r>
            <a:endParaRPr lang="en-CA" sz="16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E748316-AEF2-84AE-512A-2473895F7AEF}"/>
              </a:ext>
            </a:extLst>
          </p:cNvPr>
          <p:cNvSpPr txBox="1"/>
          <p:nvPr/>
        </p:nvSpPr>
        <p:spPr>
          <a:xfrm>
            <a:off x="-239225" y="6401157"/>
            <a:ext cx="34401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*</a:t>
            </a:r>
            <a:r>
              <a:rPr lang="en-US" sz="1600" b="1" dirty="0"/>
              <a:t>~35-80 prawns per treatment</a:t>
            </a:r>
            <a:endParaRPr lang="en-CA" sz="16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37D6839-CD93-CF1B-5216-71C9496E84D8}"/>
              </a:ext>
            </a:extLst>
          </p:cNvPr>
          <p:cNvSpPr txBox="1"/>
          <p:nvPr/>
        </p:nvSpPr>
        <p:spPr>
          <a:xfrm>
            <a:off x="1310916" y="4906157"/>
            <a:ext cx="51295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8447E"/>
                </a:solidFill>
              </a:rPr>
              <a:t>*</a:t>
            </a:r>
            <a:endParaRPr lang="en-CA" sz="4800" b="1" dirty="0">
              <a:solidFill>
                <a:srgbClr val="2844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6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 Atkinson</dc:creator>
  <cp:lastModifiedBy>Emma Atkinson</cp:lastModifiedBy>
  <cp:revision>3</cp:revision>
  <dcterms:created xsi:type="dcterms:W3CDTF">2024-08-05T14:07:03Z</dcterms:created>
  <dcterms:modified xsi:type="dcterms:W3CDTF">2025-08-19T02:18:57Z</dcterms:modified>
</cp:coreProperties>
</file>