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48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1170" y="2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27E5A-A824-222C-DCCB-1E4252FD3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8DE89E-8182-F4BD-08FB-1DA5A419E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A0255-4BC8-3DDE-C49B-2633B73E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BD139-7D61-71B3-50E5-50D43EF71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78E330-6C01-618B-3EBC-F02CAB783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2351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873C-7E7C-C371-1C3D-FE2552642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161D0-6BF9-1F97-F8B1-8DBE8D208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B3D05-5144-1253-BD1F-5DF549EF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A42EA5-A8AD-CFB6-6946-DA9B1665F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B7C99-7871-358E-4B86-9DEB7EC09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768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948481-0743-D123-39E8-78F52E6C9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D682D-F042-951A-D828-CA999ED77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74419-74F8-207C-77AF-781E4BCEE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1F1CC-A5F7-DE91-1067-C416F0C93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2E802-7D14-A3CF-5AFB-E44DCC22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578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19928-127C-D1F7-6F88-5C8F82873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F74A6-F65C-BFE7-86B0-D376B8E7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140EF-7DAB-ECDA-A503-87FF99E0A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30AEA-1A5E-85CB-A705-5FD8E82D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A6A46-B589-A545-F64F-3A56195C1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6260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5FE8F-9406-31D6-E3D6-A78E50D16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7DA17-EDBA-3819-8BC5-2C813255B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929B9-218D-BDB5-CD7E-54AC4B002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F8BFB-573B-9C99-5491-5F3C9FE5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BEAB4-249E-8EE2-5ED8-659629539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86304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BDE65-6C9D-8E6E-825A-B0E634795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1CB40-423F-904F-29AF-969B098E1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3921B-DD69-18B8-C1F5-63BEE6034D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13FDE-8FFE-7B09-0843-A01F36C08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4275ED-71AB-ADCF-1314-4B7ED8C0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C3D12-23B0-C7ED-52D6-834F6E8A9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309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FD713-F634-2EB8-9E74-D5B7A99CF5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37AFC-C536-34F0-7BB7-E530C56D18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B292D3-3D9E-14C6-D3D5-59EC4432C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FA120-52E2-D5A2-54E9-3DCB8476E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B2CC2E-8C09-7044-792E-0EB42E427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97179-087A-5C20-C280-7A025647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4C235C-E073-1286-F1CC-B3F27A799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88542D-B666-4F1E-E1EE-92D6B820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888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BFF0E-96BB-4856-C69C-D040C2E91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2C9492-F7AF-26CB-979F-A8C053A3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4D34E-0F32-D1BF-3BF3-8742FE6DD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62F16F-CE67-0184-465C-4312AFD2E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8605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89501-E1C2-D71B-D8FD-DE406BFE2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21977-33DD-368B-537F-9D3AABD24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0CD38-1A9B-97B8-629B-CC12670C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91941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9AD8-3257-9DD2-6AAC-D1E800FE1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75A3A-D030-6987-DB38-590DEA3BC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A7BD5-D5C9-E754-B8B3-527AD5A8EC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F65C6-7A52-1298-9CE2-D0CD09ED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0DF19C-BED0-CC2D-17F6-490897BE3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28D4CF-9CCE-35B0-5D75-23F457A1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1497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50A5-E94E-FDC3-AA27-430A3A9A6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5B04FE-727C-6879-98B3-075C51796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D2D9D-55AF-9667-2B3F-502EE09F9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9F8D07-B3B2-66F5-F39F-FF2F981D7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5C85-13DE-43FB-84AB-BE9A96276C0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90E41-1C92-D6E3-8B0F-669E0DE57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305AA-FBE9-FE67-9F4D-0DB8C55C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30843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5CD168-93BF-82DD-BD95-C14FCEF46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7DCF0C-0783-3B4F-C059-7361E5E6A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F82D3C-7D91-236C-E1F4-294EA1306A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775C85-13DE-43FB-84AB-BE9A96276C02}" type="datetimeFigureOut">
              <a:rPr lang="en-CA" smtClean="0"/>
              <a:t>2024-08-05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750B-C8BB-302D-4A67-29855EEF3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81984-43DD-B267-3435-2780C6B173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9A2229-AC18-4CF3-923A-DFE3A8EF4EB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9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23894AB6-3399-74BA-FCC4-3E2294AD52A4}"/>
              </a:ext>
            </a:extLst>
          </p:cNvPr>
          <p:cNvGrpSpPr/>
          <p:nvPr/>
        </p:nvGrpSpPr>
        <p:grpSpPr>
          <a:xfrm>
            <a:off x="527837" y="233712"/>
            <a:ext cx="4541517" cy="2070980"/>
            <a:chOff x="2392680" y="1358019"/>
            <a:chExt cx="5844447" cy="245349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21D898-38C3-720E-6B03-FC3D80DA2CD6}"/>
                </a:ext>
              </a:extLst>
            </p:cNvPr>
            <p:cNvSpPr/>
            <p:nvPr/>
          </p:nvSpPr>
          <p:spPr>
            <a:xfrm>
              <a:off x="2652665" y="2399168"/>
              <a:ext cx="4427145" cy="141234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B3C5CD78-590B-E80F-2B8E-A7253127A0C7}"/>
                </a:ext>
              </a:extLst>
            </p:cNvPr>
            <p:cNvSpPr/>
            <p:nvPr/>
          </p:nvSpPr>
          <p:spPr>
            <a:xfrm>
              <a:off x="5530138" y="2399168"/>
              <a:ext cx="2706989" cy="1412341"/>
            </a:xfrm>
            <a:prstGeom prst="parallelogram">
              <a:avLst>
                <a:gd name="adj" fmla="val 74359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BE8FAA8-E501-8C45-FA23-FCDE98BBFE4C}"/>
                </a:ext>
              </a:extLst>
            </p:cNvPr>
            <p:cNvSpPr/>
            <p:nvPr/>
          </p:nvSpPr>
          <p:spPr>
            <a:xfrm>
              <a:off x="2392680" y="2399169"/>
              <a:ext cx="1630680" cy="1412341"/>
            </a:xfrm>
            <a:prstGeom prst="round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E6C6CF6E-6E1E-B84D-864F-6C668CC5D1AF}"/>
                </a:ext>
              </a:extLst>
            </p:cNvPr>
            <p:cNvSpPr/>
            <p:nvPr/>
          </p:nvSpPr>
          <p:spPr>
            <a:xfrm>
              <a:off x="4734964" y="1358019"/>
              <a:ext cx="2245258" cy="1041148"/>
            </a:xfrm>
            <a:prstGeom prst="snip1Rect">
              <a:avLst>
                <a:gd name="adj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707478-12A4-ACED-A69C-A641B6943956}"/>
              </a:ext>
            </a:extLst>
          </p:cNvPr>
          <p:cNvSpPr/>
          <p:nvPr/>
        </p:nvSpPr>
        <p:spPr>
          <a:xfrm>
            <a:off x="4544335" y="2987433"/>
            <a:ext cx="2103507" cy="336232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Pentagon 10">
            <a:extLst>
              <a:ext uri="{FF2B5EF4-FFF2-40B4-BE49-F238E27FC236}">
                <a16:creationId xmlns:a16="http://schemas.microsoft.com/office/drawing/2014/main" id="{A3A8AAEB-D26E-A1AD-D920-A5089B5840A8}"/>
              </a:ext>
            </a:extLst>
          </p:cNvPr>
          <p:cNvSpPr/>
          <p:nvPr/>
        </p:nvSpPr>
        <p:spPr>
          <a:xfrm>
            <a:off x="4380294" y="1595962"/>
            <a:ext cx="2424909" cy="2821371"/>
          </a:xfrm>
          <a:prstGeom prst="pentagon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7E8C7CF-3CAA-3187-F346-57149963FE71}"/>
              </a:ext>
            </a:extLst>
          </p:cNvPr>
          <p:cNvSpPr/>
          <p:nvPr/>
        </p:nvSpPr>
        <p:spPr>
          <a:xfrm>
            <a:off x="5041560" y="2913177"/>
            <a:ext cx="4953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1C07DF-100E-C533-0902-7845E6BF6544}"/>
              </a:ext>
            </a:extLst>
          </p:cNvPr>
          <p:cNvSpPr/>
          <p:nvPr/>
        </p:nvSpPr>
        <p:spPr>
          <a:xfrm>
            <a:off x="5656121" y="2913177"/>
            <a:ext cx="4953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5E7CC2B-B289-6ED0-B6BE-34695E197384}"/>
              </a:ext>
            </a:extLst>
          </p:cNvPr>
          <p:cNvSpPr/>
          <p:nvPr/>
        </p:nvSpPr>
        <p:spPr>
          <a:xfrm>
            <a:off x="5041560" y="3422189"/>
            <a:ext cx="4953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DAA8A3-1E5B-648A-EB69-4BC57537725D}"/>
              </a:ext>
            </a:extLst>
          </p:cNvPr>
          <p:cNvSpPr/>
          <p:nvPr/>
        </p:nvSpPr>
        <p:spPr>
          <a:xfrm>
            <a:off x="5656121" y="3422189"/>
            <a:ext cx="4953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9AC4B2-119C-674D-A785-642B328110BD}"/>
              </a:ext>
            </a:extLst>
          </p:cNvPr>
          <p:cNvSpPr/>
          <p:nvPr/>
        </p:nvSpPr>
        <p:spPr>
          <a:xfrm>
            <a:off x="5041560" y="3931201"/>
            <a:ext cx="4953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9677B9-2ECB-B5F4-6E61-F40BD06EC844}"/>
              </a:ext>
            </a:extLst>
          </p:cNvPr>
          <p:cNvSpPr/>
          <p:nvPr/>
        </p:nvSpPr>
        <p:spPr>
          <a:xfrm>
            <a:off x="5656121" y="3931201"/>
            <a:ext cx="4953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C656F5-A636-189E-D1EB-5A01D67D0052}"/>
              </a:ext>
            </a:extLst>
          </p:cNvPr>
          <p:cNvSpPr/>
          <p:nvPr/>
        </p:nvSpPr>
        <p:spPr>
          <a:xfrm>
            <a:off x="5041560" y="4469145"/>
            <a:ext cx="4953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8995BDD-5F6F-D06D-D14D-118311DD1818}"/>
              </a:ext>
            </a:extLst>
          </p:cNvPr>
          <p:cNvSpPr/>
          <p:nvPr/>
        </p:nvSpPr>
        <p:spPr>
          <a:xfrm>
            <a:off x="5656121" y="4469145"/>
            <a:ext cx="495300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2" name="Graphic 21" descr="Ant outline">
            <a:extLst>
              <a:ext uri="{FF2B5EF4-FFF2-40B4-BE49-F238E27FC236}">
                <a16:creationId xmlns:a16="http://schemas.microsoft.com/office/drawing/2014/main" id="{C12FFE18-2427-74FD-5AB1-905655EE1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12032" y="2956693"/>
            <a:ext cx="214313" cy="214313"/>
          </a:xfrm>
          <a:prstGeom prst="rect">
            <a:avLst/>
          </a:prstGeom>
        </p:spPr>
      </p:pic>
      <p:pic>
        <p:nvPicPr>
          <p:cNvPr id="23" name="Graphic 22" descr="Ant outline">
            <a:extLst>
              <a:ext uri="{FF2B5EF4-FFF2-40B4-BE49-F238E27FC236}">
                <a16:creationId xmlns:a16="http://schemas.microsoft.com/office/drawing/2014/main" id="{B71F3169-E20C-E4A6-DC4F-CB3975118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42678" y="3094588"/>
            <a:ext cx="214313" cy="214313"/>
          </a:xfrm>
          <a:prstGeom prst="rect">
            <a:avLst/>
          </a:prstGeom>
        </p:spPr>
      </p:pic>
      <p:pic>
        <p:nvPicPr>
          <p:cNvPr id="24" name="Graphic 23" descr="Ant outline">
            <a:extLst>
              <a:ext uri="{FF2B5EF4-FFF2-40B4-BE49-F238E27FC236}">
                <a16:creationId xmlns:a16="http://schemas.microsoft.com/office/drawing/2014/main" id="{1BE12628-4462-0DDC-25C4-FAABA1261B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7494" y="2987432"/>
            <a:ext cx="214313" cy="214313"/>
          </a:xfrm>
          <a:prstGeom prst="rect">
            <a:avLst/>
          </a:prstGeom>
        </p:spPr>
      </p:pic>
      <p:pic>
        <p:nvPicPr>
          <p:cNvPr id="26" name="Graphic 25" descr="Ant outline">
            <a:extLst>
              <a:ext uri="{FF2B5EF4-FFF2-40B4-BE49-F238E27FC236}">
                <a16:creationId xmlns:a16="http://schemas.microsoft.com/office/drawing/2014/main" id="{C4F57C08-F530-3C78-3C29-1AD87BF15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7371" y="3156064"/>
            <a:ext cx="214313" cy="214313"/>
          </a:xfrm>
          <a:prstGeom prst="rect">
            <a:avLst/>
          </a:prstGeom>
        </p:spPr>
      </p:pic>
      <p:pic>
        <p:nvPicPr>
          <p:cNvPr id="27" name="Graphic 26" descr="Ant outline">
            <a:extLst>
              <a:ext uri="{FF2B5EF4-FFF2-40B4-BE49-F238E27FC236}">
                <a16:creationId xmlns:a16="http://schemas.microsoft.com/office/drawing/2014/main" id="{BDEE3AB8-9EDB-BF14-A487-B79B88888F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25307" y="2925955"/>
            <a:ext cx="214313" cy="214313"/>
          </a:xfrm>
          <a:prstGeom prst="rect">
            <a:avLst/>
          </a:prstGeom>
        </p:spPr>
      </p:pic>
      <p:pic>
        <p:nvPicPr>
          <p:cNvPr id="28" name="Graphic 27" descr="Ant outline">
            <a:extLst>
              <a:ext uri="{FF2B5EF4-FFF2-40B4-BE49-F238E27FC236}">
                <a16:creationId xmlns:a16="http://schemas.microsoft.com/office/drawing/2014/main" id="{D8537A3E-058C-8EA9-791F-B65CC1A631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7201" y="2956693"/>
            <a:ext cx="214313" cy="214313"/>
          </a:xfrm>
          <a:prstGeom prst="rect">
            <a:avLst/>
          </a:prstGeom>
        </p:spPr>
      </p:pic>
      <p:pic>
        <p:nvPicPr>
          <p:cNvPr id="29" name="Graphic 28" descr="Ant outline">
            <a:extLst>
              <a:ext uri="{FF2B5EF4-FFF2-40B4-BE49-F238E27FC236}">
                <a16:creationId xmlns:a16="http://schemas.microsoft.com/office/drawing/2014/main" id="{32A1BF48-C9E7-140E-4DDE-8D50CFED74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7847" y="3094588"/>
            <a:ext cx="214313" cy="214313"/>
          </a:xfrm>
          <a:prstGeom prst="rect">
            <a:avLst/>
          </a:prstGeom>
        </p:spPr>
      </p:pic>
      <p:pic>
        <p:nvPicPr>
          <p:cNvPr id="30" name="Graphic 29" descr="Ant outline">
            <a:extLst>
              <a:ext uri="{FF2B5EF4-FFF2-40B4-BE49-F238E27FC236}">
                <a16:creationId xmlns:a16="http://schemas.microsoft.com/office/drawing/2014/main" id="{15F25B56-40F7-8EA4-73CF-69E863CE87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2663" y="2987432"/>
            <a:ext cx="214313" cy="214313"/>
          </a:xfrm>
          <a:prstGeom prst="rect">
            <a:avLst/>
          </a:prstGeom>
        </p:spPr>
      </p:pic>
      <p:pic>
        <p:nvPicPr>
          <p:cNvPr id="31" name="Graphic 30" descr="Ant outline">
            <a:extLst>
              <a:ext uri="{FF2B5EF4-FFF2-40B4-BE49-F238E27FC236}">
                <a16:creationId xmlns:a16="http://schemas.microsoft.com/office/drawing/2014/main" id="{F7FD79F1-1A87-0FC2-F2D4-0F80D2621D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950" y="3128309"/>
            <a:ext cx="214313" cy="214313"/>
          </a:xfrm>
          <a:prstGeom prst="rect">
            <a:avLst/>
          </a:prstGeom>
        </p:spPr>
      </p:pic>
      <p:pic>
        <p:nvPicPr>
          <p:cNvPr id="32" name="Graphic 31" descr="Ant outline">
            <a:extLst>
              <a:ext uri="{FF2B5EF4-FFF2-40B4-BE49-F238E27FC236}">
                <a16:creationId xmlns:a16="http://schemas.microsoft.com/office/drawing/2014/main" id="{3E343A4B-846A-0E17-3B17-86C0EE494B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2540" y="3156064"/>
            <a:ext cx="214313" cy="214313"/>
          </a:xfrm>
          <a:prstGeom prst="rect">
            <a:avLst/>
          </a:prstGeom>
        </p:spPr>
      </p:pic>
      <p:pic>
        <p:nvPicPr>
          <p:cNvPr id="33" name="Graphic 32" descr="Ant outline">
            <a:extLst>
              <a:ext uri="{FF2B5EF4-FFF2-40B4-BE49-F238E27FC236}">
                <a16:creationId xmlns:a16="http://schemas.microsoft.com/office/drawing/2014/main" id="{16A46780-E9EA-EFB8-3861-FCF4B7A4ED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0476" y="2925955"/>
            <a:ext cx="214313" cy="214313"/>
          </a:xfrm>
          <a:prstGeom prst="rect">
            <a:avLst/>
          </a:prstGeom>
        </p:spPr>
      </p:pic>
      <p:pic>
        <p:nvPicPr>
          <p:cNvPr id="34" name="Graphic 33" descr="Ant outline">
            <a:extLst>
              <a:ext uri="{FF2B5EF4-FFF2-40B4-BE49-F238E27FC236}">
                <a16:creationId xmlns:a16="http://schemas.microsoft.com/office/drawing/2014/main" id="{A910AEB9-B9F7-F231-D163-90C1EAEAA4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09365" y="3464258"/>
            <a:ext cx="214313" cy="214313"/>
          </a:xfrm>
          <a:prstGeom prst="rect">
            <a:avLst/>
          </a:prstGeom>
        </p:spPr>
      </p:pic>
      <p:pic>
        <p:nvPicPr>
          <p:cNvPr id="35" name="Graphic 34" descr="Ant outline">
            <a:extLst>
              <a:ext uri="{FF2B5EF4-FFF2-40B4-BE49-F238E27FC236}">
                <a16:creationId xmlns:a16="http://schemas.microsoft.com/office/drawing/2014/main" id="{2FC9472F-6DD9-F415-899D-D475B6CDFE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40011" y="3602153"/>
            <a:ext cx="214313" cy="214313"/>
          </a:xfrm>
          <a:prstGeom prst="rect">
            <a:avLst/>
          </a:prstGeom>
        </p:spPr>
      </p:pic>
      <p:pic>
        <p:nvPicPr>
          <p:cNvPr id="36" name="Graphic 35" descr="Ant outline">
            <a:extLst>
              <a:ext uri="{FF2B5EF4-FFF2-40B4-BE49-F238E27FC236}">
                <a16:creationId xmlns:a16="http://schemas.microsoft.com/office/drawing/2014/main" id="{F0E23454-3F73-D89A-D514-7187DAC99F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4827" y="3494997"/>
            <a:ext cx="214313" cy="214313"/>
          </a:xfrm>
          <a:prstGeom prst="rect">
            <a:avLst/>
          </a:prstGeom>
        </p:spPr>
      </p:pic>
      <p:pic>
        <p:nvPicPr>
          <p:cNvPr id="37" name="Graphic 36" descr="Ant outline">
            <a:extLst>
              <a:ext uri="{FF2B5EF4-FFF2-40B4-BE49-F238E27FC236}">
                <a16:creationId xmlns:a16="http://schemas.microsoft.com/office/drawing/2014/main" id="{20F2F642-4EE4-B17C-6B24-348BFA23FA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75114" y="3635874"/>
            <a:ext cx="214313" cy="214313"/>
          </a:xfrm>
          <a:prstGeom prst="rect">
            <a:avLst/>
          </a:prstGeom>
        </p:spPr>
      </p:pic>
      <p:pic>
        <p:nvPicPr>
          <p:cNvPr id="38" name="Graphic 37" descr="Ant outline">
            <a:extLst>
              <a:ext uri="{FF2B5EF4-FFF2-40B4-BE49-F238E27FC236}">
                <a16:creationId xmlns:a16="http://schemas.microsoft.com/office/drawing/2014/main" id="{88209ED4-24D5-59B9-7AC4-7E795E5182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24704" y="3663629"/>
            <a:ext cx="214313" cy="214313"/>
          </a:xfrm>
          <a:prstGeom prst="rect">
            <a:avLst/>
          </a:prstGeom>
        </p:spPr>
      </p:pic>
      <p:pic>
        <p:nvPicPr>
          <p:cNvPr id="39" name="Graphic 38" descr="Ant outline">
            <a:extLst>
              <a:ext uri="{FF2B5EF4-FFF2-40B4-BE49-F238E27FC236}">
                <a16:creationId xmlns:a16="http://schemas.microsoft.com/office/drawing/2014/main" id="{FF41EACC-DDB7-A97C-B78B-EB53F90B48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22640" y="3433520"/>
            <a:ext cx="214313" cy="214313"/>
          </a:xfrm>
          <a:prstGeom prst="rect">
            <a:avLst/>
          </a:prstGeom>
        </p:spPr>
      </p:pic>
      <p:pic>
        <p:nvPicPr>
          <p:cNvPr id="40" name="Graphic 39" descr="Ant outline">
            <a:extLst>
              <a:ext uri="{FF2B5EF4-FFF2-40B4-BE49-F238E27FC236}">
                <a16:creationId xmlns:a16="http://schemas.microsoft.com/office/drawing/2014/main" id="{54A08F4F-69DD-45FC-0CBB-D863A91B28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26447" y="3461396"/>
            <a:ext cx="214313" cy="214313"/>
          </a:xfrm>
          <a:prstGeom prst="rect">
            <a:avLst/>
          </a:prstGeom>
        </p:spPr>
      </p:pic>
      <p:pic>
        <p:nvPicPr>
          <p:cNvPr id="41" name="Graphic 40" descr="Ant outline">
            <a:extLst>
              <a:ext uri="{FF2B5EF4-FFF2-40B4-BE49-F238E27FC236}">
                <a16:creationId xmlns:a16="http://schemas.microsoft.com/office/drawing/2014/main" id="{009B0A45-5030-FA11-BFB9-7B80EAA4AB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57093" y="3599291"/>
            <a:ext cx="214313" cy="214313"/>
          </a:xfrm>
          <a:prstGeom prst="rect">
            <a:avLst/>
          </a:prstGeom>
        </p:spPr>
      </p:pic>
      <p:pic>
        <p:nvPicPr>
          <p:cNvPr id="42" name="Graphic 41" descr="Ant outline">
            <a:extLst>
              <a:ext uri="{FF2B5EF4-FFF2-40B4-BE49-F238E27FC236}">
                <a16:creationId xmlns:a16="http://schemas.microsoft.com/office/drawing/2014/main" id="{4CDEBB56-5D5B-6C0B-FF9F-A3F724D9E4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41909" y="3492135"/>
            <a:ext cx="214313" cy="214313"/>
          </a:xfrm>
          <a:prstGeom prst="rect">
            <a:avLst/>
          </a:prstGeom>
        </p:spPr>
      </p:pic>
      <p:pic>
        <p:nvPicPr>
          <p:cNvPr id="43" name="Graphic 42" descr="Ant outline">
            <a:extLst>
              <a:ext uri="{FF2B5EF4-FFF2-40B4-BE49-F238E27FC236}">
                <a16:creationId xmlns:a16="http://schemas.microsoft.com/office/drawing/2014/main" id="{5BEEC88A-51E2-7758-886B-7D5F6CD6851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92196" y="3633012"/>
            <a:ext cx="214313" cy="214313"/>
          </a:xfrm>
          <a:prstGeom prst="rect">
            <a:avLst/>
          </a:prstGeom>
        </p:spPr>
      </p:pic>
      <p:pic>
        <p:nvPicPr>
          <p:cNvPr id="44" name="Graphic 43" descr="Ant outline">
            <a:extLst>
              <a:ext uri="{FF2B5EF4-FFF2-40B4-BE49-F238E27FC236}">
                <a16:creationId xmlns:a16="http://schemas.microsoft.com/office/drawing/2014/main" id="{7F50010B-4E6E-862F-98C1-C9D4514CAE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641786" y="3660767"/>
            <a:ext cx="214313" cy="214313"/>
          </a:xfrm>
          <a:prstGeom prst="rect">
            <a:avLst/>
          </a:prstGeom>
        </p:spPr>
      </p:pic>
      <p:pic>
        <p:nvPicPr>
          <p:cNvPr id="45" name="Graphic 44" descr="Ant outline">
            <a:extLst>
              <a:ext uri="{FF2B5EF4-FFF2-40B4-BE49-F238E27FC236}">
                <a16:creationId xmlns:a16="http://schemas.microsoft.com/office/drawing/2014/main" id="{77327643-3847-D572-FBF9-7A185B5868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39722" y="3430658"/>
            <a:ext cx="214313" cy="214313"/>
          </a:xfrm>
          <a:prstGeom prst="rect">
            <a:avLst/>
          </a:prstGeom>
        </p:spPr>
      </p:pic>
      <p:pic>
        <p:nvPicPr>
          <p:cNvPr id="46" name="Graphic 45" descr="Ant outline">
            <a:extLst>
              <a:ext uri="{FF2B5EF4-FFF2-40B4-BE49-F238E27FC236}">
                <a16:creationId xmlns:a16="http://schemas.microsoft.com/office/drawing/2014/main" id="{8F3F8D24-DC09-FD3D-514B-925F05C90A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5397" y="3965712"/>
            <a:ext cx="214313" cy="214313"/>
          </a:xfrm>
          <a:prstGeom prst="rect">
            <a:avLst/>
          </a:prstGeom>
        </p:spPr>
      </p:pic>
      <p:pic>
        <p:nvPicPr>
          <p:cNvPr id="47" name="Graphic 46" descr="Ant outline">
            <a:extLst>
              <a:ext uri="{FF2B5EF4-FFF2-40B4-BE49-F238E27FC236}">
                <a16:creationId xmlns:a16="http://schemas.microsoft.com/office/drawing/2014/main" id="{87D9DF6D-F6D5-34BE-6900-69DE5CCF0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56043" y="4103607"/>
            <a:ext cx="214313" cy="214313"/>
          </a:xfrm>
          <a:prstGeom prst="rect">
            <a:avLst/>
          </a:prstGeom>
        </p:spPr>
      </p:pic>
      <p:pic>
        <p:nvPicPr>
          <p:cNvPr id="48" name="Graphic 47" descr="Ant outline">
            <a:extLst>
              <a:ext uri="{FF2B5EF4-FFF2-40B4-BE49-F238E27FC236}">
                <a16:creationId xmlns:a16="http://schemas.microsoft.com/office/drawing/2014/main" id="{2F20A3F7-0E80-147F-B252-7524EE1236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40859" y="3996451"/>
            <a:ext cx="214313" cy="214313"/>
          </a:xfrm>
          <a:prstGeom prst="rect">
            <a:avLst/>
          </a:prstGeom>
        </p:spPr>
      </p:pic>
      <p:pic>
        <p:nvPicPr>
          <p:cNvPr id="49" name="Graphic 48" descr="Ant outline">
            <a:extLst>
              <a:ext uri="{FF2B5EF4-FFF2-40B4-BE49-F238E27FC236}">
                <a16:creationId xmlns:a16="http://schemas.microsoft.com/office/drawing/2014/main" id="{B95C65AF-1F6B-14EF-32DD-6DBA1854D3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91146" y="4137328"/>
            <a:ext cx="214313" cy="214313"/>
          </a:xfrm>
          <a:prstGeom prst="rect">
            <a:avLst/>
          </a:prstGeom>
        </p:spPr>
      </p:pic>
      <p:pic>
        <p:nvPicPr>
          <p:cNvPr id="50" name="Graphic 49" descr="Ant outline">
            <a:extLst>
              <a:ext uri="{FF2B5EF4-FFF2-40B4-BE49-F238E27FC236}">
                <a16:creationId xmlns:a16="http://schemas.microsoft.com/office/drawing/2014/main" id="{6DDE4946-DBAD-1D52-6585-77DB01B872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40736" y="4165083"/>
            <a:ext cx="214313" cy="214313"/>
          </a:xfrm>
          <a:prstGeom prst="rect">
            <a:avLst/>
          </a:prstGeom>
        </p:spPr>
      </p:pic>
      <p:pic>
        <p:nvPicPr>
          <p:cNvPr id="51" name="Graphic 50" descr="Ant outline">
            <a:extLst>
              <a:ext uri="{FF2B5EF4-FFF2-40B4-BE49-F238E27FC236}">
                <a16:creationId xmlns:a16="http://schemas.microsoft.com/office/drawing/2014/main" id="{5C779AF4-4759-FDE0-DBA5-693A38B07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38672" y="3934974"/>
            <a:ext cx="214313" cy="214313"/>
          </a:xfrm>
          <a:prstGeom prst="rect">
            <a:avLst/>
          </a:prstGeom>
        </p:spPr>
      </p:pic>
      <p:pic>
        <p:nvPicPr>
          <p:cNvPr id="52" name="Graphic 51" descr="Ant outline">
            <a:extLst>
              <a:ext uri="{FF2B5EF4-FFF2-40B4-BE49-F238E27FC236}">
                <a16:creationId xmlns:a16="http://schemas.microsoft.com/office/drawing/2014/main" id="{8DD22248-5005-B7B2-2F6D-B1468758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37201" y="3968255"/>
            <a:ext cx="214313" cy="214313"/>
          </a:xfrm>
          <a:prstGeom prst="rect">
            <a:avLst/>
          </a:prstGeom>
        </p:spPr>
      </p:pic>
      <p:pic>
        <p:nvPicPr>
          <p:cNvPr id="53" name="Graphic 52" descr="Ant outline">
            <a:extLst>
              <a:ext uri="{FF2B5EF4-FFF2-40B4-BE49-F238E27FC236}">
                <a16:creationId xmlns:a16="http://schemas.microsoft.com/office/drawing/2014/main" id="{8F778C3C-8EF2-596C-51D7-B850D2864D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67847" y="4106150"/>
            <a:ext cx="214313" cy="214313"/>
          </a:xfrm>
          <a:prstGeom prst="rect">
            <a:avLst/>
          </a:prstGeom>
        </p:spPr>
      </p:pic>
      <p:pic>
        <p:nvPicPr>
          <p:cNvPr id="54" name="Graphic 53" descr="Ant outline">
            <a:extLst>
              <a:ext uri="{FF2B5EF4-FFF2-40B4-BE49-F238E27FC236}">
                <a16:creationId xmlns:a16="http://schemas.microsoft.com/office/drawing/2014/main" id="{5BDFD76F-52B8-2391-2E61-A34012D731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52663" y="3998994"/>
            <a:ext cx="214313" cy="214313"/>
          </a:xfrm>
          <a:prstGeom prst="rect">
            <a:avLst/>
          </a:prstGeom>
        </p:spPr>
      </p:pic>
      <p:pic>
        <p:nvPicPr>
          <p:cNvPr id="55" name="Graphic 54" descr="Ant outline">
            <a:extLst>
              <a:ext uri="{FF2B5EF4-FFF2-40B4-BE49-F238E27FC236}">
                <a16:creationId xmlns:a16="http://schemas.microsoft.com/office/drawing/2014/main" id="{9A93EF3A-1CDE-ADB0-3FCA-538C387CCB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02950" y="4139871"/>
            <a:ext cx="214313" cy="214313"/>
          </a:xfrm>
          <a:prstGeom prst="rect">
            <a:avLst/>
          </a:prstGeom>
        </p:spPr>
      </p:pic>
      <p:pic>
        <p:nvPicPr>
          <p:cNvPr id="56" name="Graphic 55" descr="Ant outline">
            <a:extLst>
              <a:ext uri="{FF2B5EF4-FFF2-40B4-BE49-F238E27FC236}">
                <a16:creationId xmlns:a16="http://schemas.microsoft.com/office/drawing/2014/main" id="{ACD3A1CC-B13E-1402-F513-E28C980CD4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52540" y="4167626"/>
            <a:ext cx="214313" cy="214313"/>
          </a:xfrm>
          <a:prstGeom prst="rect">
            <a:avLst/>
          </a:prstGeom>
        </p:spPr>
      </p:pic>
      <p:pic>
        <p:nvPicPr>
          <p:cNvPr id="57" name="Graphic 56" descr="Ant outline">
            <a:extLst>
              <a:ext uri="{FF2B5EF4-FFF2-40B4-BE49-F238E27FC236}">
                <a16:creationId xmlns:a16="http://schemas.microsoft.com/office/drawing/2014/main" id="{03897921-779E-284D-C5BB-BD31E5FE47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0476" y="3937517"/>
            <a:ext cx="214313" cy="214313"/>
          </a:xfrm>
          <a:prstGeom prst="rect">
            <a:avLst/>
          </a:prstGeom>
        </p:spPr>
      </p:pic>
      <p:pic>
        <p:nvPicPr>
          <p:cNvPr id="58" name="Graphic 57" descr="Ant outline">
            <a:extLst>
              <a:ext uri="{FF2B5EF4-FFF2-40B4-BE49-F238E27FC236}">
                <a16:creationId xmlns:a16="http://schemas.microsoft.com/office/drawing/2014/main" id="{43E33082-330A-EDAC-A1AE-BBB2093555C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17515" y="4511214"/>
            <a:ext cx="214313" cy="214313"/>
          </a:xfrm>
          <a:prstGeom prst="rect">
            <a:avLst/>
          </a:prstGeom>
        </p:spPr>
      </p:pic>
      <p:pic>
        <p:nvPicPr>
          <p:cNvPr id="59" name="Graphic 58" descr="Ant outline">
            <a:extLst>
              <a:ext uri="{FF2B5EF4-FFF2-40B4-BE49-F238E27FC236}">
                <a16:creationId xmlns:a16="http://schemas.microsoft.com/office/drawing/2014/main" id="{25BB0D52-2565-DBA2-3095-CCEE6672D6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48161" y="4649109"/>
            <a:ext cx="214313" cy="214313"/>
          </a:xfrm>
          <a:prstGeom prst="rect">
            <a:avLst/>
          </a:prstGeom>
        </p:spPr>
      </p:pic>
      <p:pic>
        <p:nvPicPr>
          <p:cNvPr id="60" name="Graphic 59" descr="Ant outline">
            <a:extLst>
              <a:ext uri="{FF2B5EF4-FFF2-40B4-BE49-F238E27FC236}">
                <a16:creationId xmlns:a16="http://schemas.microsoft.com/office/drawing/2014/main" id="{F18D82DF-3EC5-2D4B-66B4-29727F4372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32977" y="4541953"/>
            <a:ext cx="214313" cy="214313"/>
          </a:xfrm>
          <a:prstGeom prst="rect">
            <a:avLst/>
          </a:prstGeom>
        </p:spPr>
      </p:pic>
      <p:pic>
        <p:nvPicPr>
          <p:cNvPr id="61" name="Graphic 60" descr="Ant outline">
            <a:extLst>
              <a:ext uri="{FF2B5EF4-FFF2-40B4-BE49-F238E27FC236}">
                <a16:creationId xmlns:a16="http://schemas.microsoft.com/office/drawing/2014/main" id="{4EF418B6-4F49-C6A0-A293-47D42176EE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83264" y="4682830"/>
            <a:ext cx="214313" cy="214313"/>
          </a:xfrm>
          <a:prstGeom prst="rect">
            <a:avLst/>
          </a:prstGeom>
        </p:spPr>
      </p:pic>
      <p:pic>
        <p:nvPicPr>
          <p:cNvPr id="62" name="Graphic 61" descr="Ant outline">
            <a:extLst>
              <a:ext uri="{FF2B5EF4-FFF2-40B4-BE49-F238E27FC236}">
                <a16:creationId xmlns:a16="http://schemas.microsoft.com/office/drawing/2014/main" id="{9523F814-B402-4846-0C09-AED4518DE2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32854" y="4710585"/>
            <a:ext cx="214313" cy="214313"/>
          </a:xfrm>
          <a:prstGeom prst="rect">
            <a:avLst/>
          </a:prstGeom>
        </p:spPr>
      </p:pic>
      <p:pic>
        <p:nvPicPr>
          <p:cNvPr id="63" name="Graphic 62" descr="Ant outline">
            <a:extLst>
              <a:ext uri="{FF2B5EF4-FFF2-40B4-BE49-F238E27FC236}">
                <a16:creationId xmlns:a16="http://schemas.microsoft.com/office/drawing/2014/main" id="{86416A91-5133-DB14-6515-3BA8BDCA41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30790" y="4480476"/>
            <a:ext cx="214313" cy="214313"/>
          </a:xfrm>
          <a:prstGeom prst="rect">
            <a:avLst/>
          </a:prstGeom>
        </p:spPr>
      </p:pic>
      <p:pic>
        <p:nvPicPr>
          <p:cNvPr id="64" name="Graphic 63" descr="Ant outline">
            <a:extLst>
              <a:ext uri="{FF2B5EF4-FFF2-40B4-BE49-F238E27FC236}">
                <a16:creationId xmlns:a16="http://schemas.microsoft.com/office/drawing/2014/main" id="{E795E448-44CB-B32D-6875-BB64C174A9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6447" y="4511011"/>
            <a:ext cx="214313" cy="214313"/>
          </a:xfrm>
          <a:prstGeom prst="rect">
            <a:avLst/>
          </a:prstGeom>
        </p:spPr>
      </p:pic>
      <p:pic>
        <p:nvPicPr>
          <p:cNvPr id="65" name="Graphic 64" descr="Ant outline">
            <a:extLst>
              <a:ext uri="{FF2B5EF4-FFF2-40B4-BE49-F238E27FC236}">
                <a16:creationId xmlns:a16="http://schemas.microsoft.com/office/drawing/2014/main" id="{EA289E88-58DE-7139-C86E-0349BC6E0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57093" y="4648906"/>
            <a:ext cx="214313" cy="214313"/>
          </a:xfrm>
          <a:prstGeom prst="rect">
            <a:avLst/>
          </a:prstGeom>
        </p:spPr>
      </p:pic>
      <p:pic>
        <p:nvPicPr>
          <p:cNvPr id="66" name="Graphic 65" descr="Ant outline">
            <a:extLst>
              <a:ext uri="{FF2B5EF4-FFF2-40B4-BE49-F238E27FC236}">
                <a16:creationId xmlns:a16="http://schemas.microsoft.com/office/drawing/2014/main" id="{F8E95CE3-2381-C572-BC84-B9CA4686E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41909" y="4541750"/>
            <a:ext cx="214313" cy="214313"/>
          </a:xfrm>
          <a:prstGeom prst="rect">
            <a:avLst/>
          </a:prstGeom>
        </p:spPr>
      </p:pic>
      <p:pic>
        <p:nvPicPr>
          <p:cNvPr id="67" name="Graphic 66" descr="Ant outline">
            <a:extLst>
              <a:ext uri="{FF2B5EF4-FFF2-40B4-BE49-F238E27FC236}">
                <a16:creationId xmlns:a16="http://schemas.microsoft.com/office/drawing/2014/main" id="{7FD2EE24-AD25-05E5-F866-3964CBCEF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92196" y="4682627"/>
            <a:ext cx="214313" cy="214313"/>
          </a:xfrm>
          <a:prstGeom prst="rect">
            <a:avLst/>
          </a:prstGeom>
        </p:spPr>
      </p:pic>
      <p:pic>
        <p:nvPicPr>
          <p:cNvPr id="68" name="Graphic 67" descr="Ant outline">
            <a:extLst>
              <a:ext uri="{FF2B5EF4-FFF2-40B4-BE49-F238E27FC236}">
                <a16:creationId xmlns:a16="http://schemas.microsoft.com/office/drawing/2014/main" id="{FE1302D3-132A-93D7-DDFB-5F85583B3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1786" y="4710382"/>
            <a:ext cx="214313" cy="214313"/>
          </a:xfrm>
          <a:prstGeom prst="rect">
            <a:avLst/>
          </a:prstGeom>
        </p:spPr>
      </p:pic>
      <p:pic>
        <p:nvPicPr>
          <p:cNvPr id="69" name="Graphic 68" descr="Ant outline">
            <a:extLst>
              <a:ext uri="{FF2B5EF4-FFF2-40B4-BE49-F238E27FC236}">
                <a16:creationId xmlns:a16="http://schemas.microsoft.com/office/drawing/2014/main" id="{5C494414-3942-A71D-C432-552831A59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39722" y="4480273"/>
            <a:ext cx="214313" cy="214313"/>
          </a:xfrm>
          <a:prstGeom prst="rect">
            <a:avLst/>
          </a:prstGeom>
        </p:spPr>
      </p:pic>
      <p:pic>
        <p:nvPicPr>
          <p:cNvPr id="72" name="Graphic 71" descr="Ant outline">
            <a:extLst>
              <a:ext uri="{FF2B5EF4-FFF2-40B4-BE49-F238E27FC236}">
                <a16:creationId xmlns:a16="http://schemas.microsoft.com/office/drawing/2014/main" id="{4E432E13-AA6C-935E-AE2A-50BB22490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4432" y="3109093"/>
            <a:ext cx="214313" cy="214313"/>
          </a:xfrm>
          <a:prstGeom prst="rect">
            <a:avLst/>
          </a:prstGeom>
        </p:spPr>
      </p:pic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EE22295-BAC9-6EEE-FDCD-0315C12CEF82}"/>
              </a:ext>
            </a:extLst>
          </p:cNvPr>
          <p:cNvSpPr/>
          <p:nvPr/>
        </p:nvSpPr>
        <p:spPr>
          <a:xfrm>
            <a:off x="243876" y="1211122"/>
            <a:ext cx="469472" cy="3113158"/>
          </a:xfrm>
          <a:custGeom>
            <a:avLst/>
            <a:gdLst>
              <a:gd name="connsiteX0" fmla="*/ 325180 w 469472"/>
              <a:gd name="connsiteY0" fmla="*/ 0 h 3113158"/>
              <a:gd name="connsiteX1" fmla="*/ 2241 w 469472"/>
              <a:gd name="connsiteY1" fmla="*/ 1499896 h 3113158"/>
              <a:gd name="connsiteX2" fmla="*/ 469472 w 469472"/>
              <a:gd name="connsiteY2" fmla="*/ 3113158 h 31131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9472" h="3113158" extrusionOk="0">
                <a:moveTo>
                  <a:pt x="325180" y="0"/>
                </a:moveTo>
                <a:cubicBezTo>
                  <a:pt x="214607" y="545069"/>
                  <a:pt x="-89627" y="1027316"/>
                  <a:pt x="2241" y="1499896"/>
                </a:cubicBezTo>
                <a:cubicBezTo>
                  <a:pt x="17866" y="2037156"/>
                  <a:pt x="299761" y="2585924"/>
                  <a:pt x="469472" y="3113158"/>
                </a:cubicBezTo>
              </a:path>
            </a:pathLst>
          </a:custGeom>
          <a:noFill/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119001003">
                  <a:custGeom>
                    <a:avLst/>
                    <a:gdLst>
                      <a:gd name="connsiteX0" fmla="*/ 428467 w 618590"/>
                      <a:gd name="connsiteY0" fmla="*/ 0 h 3232087"/>
                      <a:gd name="connsiteX1" fmla="*/ 2954 w 618590"/>
                      <a:gd name="connsiteY1" fmla="*/ 1557196 h 3232087"/>
                      <a:gd name="connsiteX2" fmla="*/ 618590 w 618590"/>
                      <a:gd name="connsiteY2" fmla="*/ 3232087 h 323208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618590" h="3232087">
                        <a:moveTo>
                          <a:pt x="428467" y="0"/>
                        </a:moveTo>
                        <a:cubicBezTo>
                          <a:pt x="199867" y="509257"/>
                          <a:pt x="-28733" y="1018515"/>
                          <a:pt x="2954" y="1557196"/>
                        </a:cubicBezTo>
                        <a:cubicBezTo>
                          <a:pt x="34641" y="2095877"/>
                          <a:pt x="326615" y="2663982"/>
                          <a:pt x="618590" y="3232087"/>
                        </a:cubicBezTo>
                      </a:path>
                    </a:pathLst>
                  </a:cu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2" name="Teardrop 81">
            <a:extLst>
              <a:ext uri="{FF2B5EF4-FFF2-40B4-BE49-F238E27FC236}">
                <a16:creationId xmlns:a16="http://schemas.microsoft.com/office/drawing/2014/main" id="{F45D4415-0525-D391-21D5-8800E09B448B}"/>
              </a:ext>
            </a:extLst>
          </p:cNvPr>
          <p:cNvSpPr/>
          <p:nvPr/>
        </p:nvSpPr>
        <p:spPr>
          <a:xfrm rot="18843918">
            <a:off x="183943" y="4199095"/>
            <a:ext cx="1035941" cy="1100588"/>
          </a:xfrm>
          <a:prstGeom prst="teardrop">
            <a:avLst>
              <a:gd name="adj" fmla="val 115591"/>
            </a:avLst>
          </a:prstGeom>
          <a:solidFill>
            <a:schemeClr val="bg1"/>
          </a:solidFill>
          <a:ln w="38100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3" name="Graphic 82" descr="Ant outline">
            <a:extLst>
              <a:ext uri="{FF2B5EF4-FFF2-40B4-BE49-F238E27FC236}">
                <a16:creationId xmlns:a16="http://schemas.microsoft.com/office/drawing/2014/main" id="{DA58C670-9C7B-88EC-FBE5-3F4381315C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6956" y="4397180"/>
            <a:ext cx="214313" cy="214313"/>
          </a:xfrm>
          <a:prstGeom prst="rect">
            <a:avLst/>
          </a:prstGeom>
        </p:spPr>
      </p:pic>
      <p:pic>
        <p:nvPicPr>
          <p:cNvPr id="84" name="Graphic 83" descr="Ant outline">
            <a:extLst>
              <a:ext uri="{FF2B5EF4-FFF2-40B4-BE49-F238E27FC236}">
                <a16:creationId xmlns:a16="http://schemas.microsoft.com/office/drawing/2014/main" id="{12FD9153-6CD0-8B8E-F655-DEE6B43C30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7602" y="4535075"/>
            <a:ext cx="214313" cy="214313"/>
          </a:xfrm>
          <a:prstGeom prst="rect">
            <a:avLst/>
          </a:prstGeom>
        </p:spPr>
      </p:pic>
      <p:pic>
        <p:nvPicPr>
          <p:cNvPr id="85" name="Graphic 84" descr="Ant outline">
            <a:extLst>
              <a:ext uri="{FF2B5EF4-FFF2-40B4-BE49-F238E27FC236}">
                <a16:creationId xmlns:a16="http://schemas.microsoft.com/office/drawing/2014/main" id="{9ACA2137-33B7-00B0-C1A0-F332D465AA7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72418" y="4427919"/>
            <a:ext cx="214313" cy="214313"/>
          </a:xfrm>
          <a:prstGeom prst="rect">
            <a:avLst/>
          </a:prstGeom>
        </p:spPr>
      </p:pic>
      <p:pic>
        <p:nvPicPr>
          <p:cNvPr id="86" name="Graphic 85" descr="Ant outline">
            <a:extLst>
              <a:ext uri="{FF2B5EF4-FFF2-40B4-BE49-F238E27FC236}">
                <a16:creationId xmlns:a16="http://schemas.microsoft.com/office/drawing/2014/main" id="{08BB3763-D9A4-A835-BBC9-382820A24C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22705" y="4568796"/>
            <a:ext cx="214313" cy="214313"/>
          </a:xfrm>
          <a:prstGeom prst="rect">
            <a:avLst/>
          </a:prstGeom>
        </p:spPr>
      </p:pic>
      <p:pic>
        <p:nvPicPr>
          <p:cNvPr id="87" name="Graphic 86" descr="Ant outline">
            <a:extLst>
              <a:ext uri="{FF2B5EF4-FFF2-40B4-BE49-F238E27FC236}">
                <a16:creationId xmlns:a16="http://schemas.microsoft.com/office/drawing/2014/main" id="{77AF9ACA-A3CB-ED96-7EF8-00FB8C2D9FE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72295" y="4596551"/>
            <a:ext cx="214313" cy="214313"/>
          </a:xfrm>
          <a:prstGeom prst="rect">
            <a:avLst/>
          </a:prstGeom>
        </p:spPr>
      </p:pic>
      <p:pic>
        <p:nvPicPr>
          <p:cNvPr id="88" name="Graphic 87" descr="Ant outline">
            <a:extLst>
              <a:ext uri="{FF2B5EF4-FFF2-40B4-BE49-F238E27FC236}">
                <a16:creationId xmlns:a16="http://schemas.microsoft.com/office/drawing/2014/main" id="{839E6D3F-F390-FD2E-AF9A-54512398CE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0231" y="4366442"/>
            <a:ext cx="214313" cy="214313"/>
          </a:xfrm>
          <a:prstGeom prst="rect">
            <a:avLst/>
          </a:prstGeom>
        </p:spPr>
      </p:pic>
      <p:pic>
        <p:nvPicPr>
          <p:cNvPr id="89" name="Graphic 88" descr="Ant outline">
            <a:extLst>
              <a:ext uri="{FF2B5EF4-FFF2-40B4-BE49-F238E27FC236}">
                <a16:creationId xmlns:a16="http://schemas.microsoft.com/office/drawing/2014/main" id="{3A188AF8-27DC-C68C-DE7C-369B9356BC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38012" y="4515760"/>
            <a:ext cx="214313" cy="214313"/>
          </a:xfrm>
          <a:prstGeom prst="rect">
            <a:avLst/>
          </a:prstGeom>
        </p:spPr>
      </p:pic>
      <p:pic>
        <p:nvPicPr>
          <p:cNvPr id="90" name="Graphic 89" descr="Ant outline">
            <a:extLst>
              <a:ext uri="{FF2B5EF4-FFF2-40B4-BE49-F238E27FC236}">
                <a16:creationId xmlns:a16="http://schemas.microsoft.com/office/drawing/2014/main" id="{A812503B-5579-B022-2732-B84415E8AEE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0606" y="4724841"/>
            <a:ext cx="214313" cy="214313"/>
          </a:xfrm>
          <a:prstGeom prst="rect">
            <a:avLst/>
          </a:prstGeom>
        </p:spPr>
      </p:pic>
      <p:pic>
        <p:nvPicPr>
          <p:cNvPr id="91" name="Graphic 90" descr="Ant outline">
            <a:extLst>
              <a:ext uri="{FF2B5EF4-FFF2-40B4-BE49-F238E27FC236}">
                <a16:creationId xmlns:a16="http://schemas.microsoft.com/office/drawing/2014/main" id="{68B9A411-29B7-FE82-DD69-D787C072340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29861" y="4668596"/>
            <a:ext cx="214313" cy="214313"/>
          </a:xfrm>
          <a:prstGeom prst="rect">
            <a:avLst/>
          </a:prstGeom>
        </p:spPr>
      </p:pic>
      <p:pic>
        <p:nvPicPr>
          <p:cNvPr id="92" name="Graphic 91" descr="Ant outline">
            <a:extLst>
              <a:ext uri="{FF2B5EF4-FFF2-40B4-BE49-F238E27FC236}">
                <a16:creationId xmlns:a16="http://schemas.microsoft.com/office/drawing/2014/main" id="{A67DCC1D-503C-7F11-3C59-0A3E1C5B0E1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49696" y="4580755"/>
            <a:ext cx="214313" cy="214313"/>
          </a:xfrm>
          <a:prstGeom prst="rect">
            <a:avLst/>
          </a:prstGeom>
        </p:spPr>
      </p:pic>
      <p:pic>
        <p:nvPicPr>
          <p:cNvPr id="93" name="Graphic 92" descr="Ant outline">
            <a:extLst>
              <a:ext uri="{FF2B5EF4-FFF2-40B4-BE49-F238E27FC236}">
                <a16:creationId xmlns:a16="http://schemas.microsoft.com/office/drawing/2014/main" id="{355F1045-BC45-49E3-65A9-F22A5595574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10308" y="4704851"/>
            <a:ext cx="214313" cy="214313"/>
          </a:xfrm>
          <a:prstGeom prst="rect">
            <a:avLst/>
          </a:prstGeom>
        </p:spPr>
      </p:pic>
      <p:pic>
        <p:nvPicPr>
          <p:cNvPr id="95" name="Graphic 94" descr="Hourglass Finished with solid fill">
            <a:extLst>
              <a:ext uri="{FF2B5EF4-FFF2-40B4-BE49-F238E27FC236}">
                <a16:creationId xmlns:a16="http://schemas.microsoft.com/office/drawing/2014/main" id="{C14CE5DD-1A91-77A3-7253-39AB07B93AD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677614" y="2710124"/>
            <a:ext cx="599541" cy="599541"/>
          </a:xfrm>
          <a:prstGeom prst="rect">
            <a:avLst/>
          </a:prstGeom>
        </p:spPr>
      </p:pic>
      <p:sp>
        <p:nvSpPr>
          <p:cNvPr id="96" name="TextBox 95">
            <a:extLst>
              <a:ext uri="{FF2B5EF4-FFF2-40B4-BE49-F238E27FC236}">
                <a16:creationId xmlns:a16="http://schemas.microsoft.com/office/drawing/2014/main" id="{9841C6B7-8DEB-1605-6DC0-CACBF89019C0}"/>
              </a:ext>
            </a:extLst>
          </p:cNvPr>
          <p:cNvSpPr txBox="1"/>
          <p:nvPr/>
        </p:nvSpPr>
        <p:spPr>
          <a:xfrm>
            <a:off x="3831776" y="2754237"/>
            <a:ext cx="305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C000"/>
                </a:solidFill>
              </a:rPr>
              <a:t>30</a:t>
            </a:r>
            <a:endParaRPr lang="en-CA" sz="800" b="1" dirty="0">
              <a:solidFill>
                <a:srgbClr val="FFC000"/>
              </a:solidFill>
            </a:endParaRPr>
          </a:p>
        </p:txBody>
      </p:sp>
      <p:pic>
        <p:nvPicPr>
          <p:cNvPr id="97" name="Graphic 96" descr="Hourglass Finished with solid fill">
            <a:extLst>
              <a:ext uri="{FF2B5EF4-FFF2-40B4-BE49-F238E27FC236}">
                <a16:creationId xmlns:a16="http://schemas.microsoft.com/office/drawing/2014/main" id="{D774D465-CF18-0818-4512-C5750F4949F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695366" y="3297718"/>
            <a:ext cx="599541" cy="599541"/>
          </a:xfrm>
          <a:prstGeom prst="rect">
            <a:avLst/>
          </a:prstGeom>
        </p:spPr>
      </p:pic>
      <p:pic>
        <p:nvPicPr>
          <p:cNvPr id="98" name="Graphic 97" descr="Hourglass Finished with solid fill">
            <a:extLst>
              <a:ext uri="{FF2B5EF4-FFF2-40B4-BE49-F238E27FC236}">
                <a16:creationId xmlns:a16="http://schemas.microsoft.com/office/drawing/2014/main" id="{DB7AC713-64AE-5A84-3EEF-A7F6DC6D032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711398" y="3863186"/>
            <a:ext cx="599541" cy="599541"/>
          </a:xfrm>
          <a:prstGeom prst="rect">
            <a:avLst/>
          </a:prstGeom>
        </p:spPr>
      </p:pic>
      <p:pic>
        <p:nvPicPr>
          <p:cNvPr id="99" name="Graphic 98" descr="Hourglass Finished with solid fill">
            <a:extLst>
              <a:ext uri="{FF2B5EF4-FFF2-40B4-BE49-F238E27FC236}">
                <a16:creationId xmlns:a16="http://schemas.microsoft.com/office/drawing/2014/main" id="{F2F9C26F-330C-5868-1932-A645EBC8EC4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711398" y="4427919"/>
            <a:ext cx="599541" cy="599541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AE283A5F-3731-B740-2479-ADC0F98ADF66}"/>
              </a:ext>
            </a:extLst>
          </p:cNvPr>
          <p:cNvSpPr txBox="1"/>
          <p:nvPr/>
        </p:nvSpPr>
        <p:spPr>
          <a:xfrm>
            <a:off x="3854464" y="3348041"/>
            <a:ext cx="305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7030A0"/>
                </a:solidFill>
              </a:rPr>
              <a:t>60</a:t>
            </a:r>
            <a:endParaRPr lang="en-CA" sz="800" b="1" dirty="0">
              <a:solidFill>
                <a:srgbClr val="7030A0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CEB86E3-9B82-1A76-A056-D0446E3DCCD9}"/>
              </a:ext>
            </a:extLst>
          </p:cNvPr>
          <p:cNvSpPr txBox="1"/>
          <p:nvPr/>
        </p:nvSpPr>
        <p:spPr>
          <a:xfrm>
            <a:off x="3871997" y="3912774"/>
            <a:ext cx="3055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90</a:t>
            </a:r>
            <a:endParaRPr lang="en-CA" sz="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ED0FB404-AE6C-B881-AEAB-7DF4DA01BF47}"/>
              </a:ext>
            </a:extLst>
          </p:cNvPr>
          <p:cNvSpPr txBox="1"/>
          <p:nvPr/>
        </p:nvSpPr>
        <p:spPr>
          <a:xfrm>
            <a:off x="3840178" y="4478440"/>
            <a:ext cx="403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>
                <a:solidFill>
                  <a:srgbClr val="FF9999"/>
                </a:solidFill>
              </a:rPr>
              <a:t>120</a:t>
            </a:r>
            <a:endParaRPr lang="en-CA" sz="800" b="1" dirty="0">
              <a:solidFill>
                <a:srgbClr val="FF9999"/>
              </a:solidFill>
            </a:endParaRPr>
          </a:p>
        </p:txBody>
      </p:sp>
      <p:pic>
        <p:nvPicPr>
          <p:cNvPr id="103" name="Graphic 102" descr="Hourglass Finished with solid fill">
            <a:extLst>
              <a:ext uri="{FF2B5EF4-FFF2-40B4-BE49-F238E27FC236}">
                <a16:creationId xmlns:a16="http://schemas.microsoft.com/office/drawing/2014/main" id="{BFB82478-4AFC-F1D2-1480-BEAD1D868CA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1274260" y="4339613"/>
            <a:ext cx="599541" cy="599541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87C3CD3F-6A30-DA22-E94B-7709749738D7}"/>
              </a:ext>
            </a:extLst>
          </p:cNvPr>
          <p:cNvSpPr txBox="1"/>
          <p:nvPr/>
        </p:nvSpPr>
        <p:spPr>
          <a:xfrm>
            <a:off x="1384934" y="4399187"/>
            <a:ext cx="40379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C00000"/>
                </a:solidFill>
              </a:rPr>
              <a:t>0</a:t>
            </a:r>
            <a:endParaRPr lang="en-CA" sz="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2063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 Atkinson</dc:creator>
  <cp:lastModifiedBy>Emma Atkinson</cp:lastModifiedBy>
  <cp:revision>1</cp:revision>
  <dcterms:created xsi:type="dcterms:W3CDTF">2024-08-05T14:07:03Z</dcterms:created>
  <dcterms:modified xsi:type="dcterms:W3CDTF">2024-08-05T14:53:55Z</dcterms:modified>
</cp:coreProperties>
</file>