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9" r:id="rId5"/>
    <p:sldId id="258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7FDD1-8B45-D840-804F-E4610FAFF201}" v="12" dt="2021-07-01T22:28:2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2964A-8647-504E-A993-16D87CCE332B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6F8D0-F0A3-304F-AAE9-5109D951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F8D0-F0A3-304F-AAE9-5109D951F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5317-833A-8D43-A49F-F913BA1E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ACC2-41EB-4E4F-B45D-6026E6FB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D5C2-5481-024A-9B76-63609129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3B5-E59F-0E42-9430-37DBF5E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9E7B-10F2-2A4D-A181-5CA3BE10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3EF2-9C7F-4D43-8E26-5C86C581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05AB8-5368-1549-8E99-D3E3ED3B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351E-2B2B-284D-BD07-4DD9ECF4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E802-BB21-FE4D-921D-4DBEB57C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335F-551B-5544-B4E3-74FA501B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F22C-5324-0A42-ABFE-DCEF8A514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85D9-3C65-F249-8351-B6FB7C66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6AD4-F331-1D4F-A493-C9736F27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2922-D39A-E442-BCF3-6A456B6A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5E88-C59B-7E4C-A87B-BE56F805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10B-DEDD-6249-9021-02904EC0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B065-76DC-7E41-95EF-FC6AE6B5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D195-7778-624E-ACF9-AC32A95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F91A-8F01-C048-B666-532427D2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5684-CE2D-BE4F-AA6A-66A70E22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134-6BDE-B248-90B0-ADF96649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D617-48FD-C044-B222-A6732A2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B3B6-D65F-CE48-BAFF-7111FD61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5681-F3F8-3342-8B4B-71BA6B9E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D721-C12F-BE46-A1FB-4387285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8AD-05D5-D44B-A0E3-867E6D7C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663C-70CD-6D4E-BE58-E3DE98E0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D636-AD70-834E-BAF8-FFE951DC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84A8-140F-8C44-96D1-0A75BF92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C338A-48D5-3347-B062-283CE7E7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B83F-D153-6B42-80AC-CA260EE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7C4F-B0D6-2F4A-9AA3-6A4C9CC5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EA60-6851-C442-8841-87969A43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A3A7-6C50-6A43-9088-8DFD1CEA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78F42-8C35-9947-A417-6B0C27D7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C8F06-E3C8-1041-A09D-526D13D30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3317C-D2BF-A74B-A390-BC4F3A98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BC9B-248A-344D-B0A8-A713A21B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0406-DCA9-6F44-AA83-8F12066E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4D24-4A86-5944-B35A-6D27F7E1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C454B-182F-284F-A99D-0371713B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3F435-D45B-4B40-BE5C-41268D3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23AC-0542-4546-A8FB-C9ACB31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8EF46-05EB-694E-870F-D07085D5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8910-7541-EB4C-85F7-E34EB9B7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DDB2-E94B-C445-9A1D-AFAA006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36E5-F138-4A47-A625-3D77B022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0016-D2CC-FA44-8FFA-7EA00D7C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4DC28-B8D8-914B-9DFE-6FDAEFC0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5757-09F5-C541-9181-E4FC4927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86ED-938A-D043-AAD1-2EA1AE84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93BB-E04B-6C44-BE67-BD8647AB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530D-9549-BF4B-AD75-AA450B91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D4317-108D-C247-839A-5CC421BC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151BC-7B3E-DD44-B246-495DB357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DD0C-C5C1-5743-ABBF-7E77DC94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3527-46A2-2644-82A6-ACCA906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7890-4564-314F-9006-DFB9685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FBB0C-6DFD-7F4D-8F8F-49C49CB7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235D-120B-DF40-B389-C2174869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5D9C-E1BC-7F40-929F-ADCFDEEF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0A89-3FA4-BC4F-9F4E-2249865EBDD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F25F-2AA8-5744-AB42-256CC79A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81DC-1AEC-5146-813D-59524B10C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4805-8E38-E14F-A70F-E07B58C5A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7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8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3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waterfall chart&#10;&#10;Description automatically generated">
            <a:extLst>
              <a:ext uri="{FF2B5EF4-FFF2-40B4-BE49-F238E27FC236}">
                <a16:creationId xmlns:a16="http://schemas.microsoft.com/office/drawing/2014/main" id="{5BBA4E80-FBD2-C14C-BAD7-CABC003E5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9" t="40720" r="62208" b="40000"/>
          <a:stretch/>
        </p:blipFill>
        <p:spPr>
          <a:xfrm>
            <a:off x="2891481" y="2792627"/>
            <a:ext cx="1717588" cy="1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50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waterfall chart&#10;&#10;Description automatically generated">
            <a:extLst>
              <a:ext uri="{FF2B5EF4-FFF2-40B4-BE49-F238E27FC236}">
                <a16:creationId xmlns:a16="http://schemas.microsoft.com/office/drawing/2014/main" id="{5BBA4E80-FBD2-C14C-BAD7-CABC003E5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08" t="40720" r="25073" b="40000"/>
          <a:stretch/>
        </p:blipFill>
        <p:spPr>
          <a:xfrm>
            <a:off x="7278129" y="2792627"/>
            <a:ext cx="1853513" cy="1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7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0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93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Emma</dc:creator>
  <cp:lastModifiedBy>Bell, Emma</cp:lastModifiedBy>
  <cp:revision>2</cp:revision>
  <dcterms:created xsi:type="dcterms:W3CDTF">2021-07-01T14:48:28Z</dcterms:created>
  <dcterms:modified xsi:type="dcterms:W3CDTF">2021-07-01T22:28:35Z</dcterms:modified>
</cp:coreProperties>
</file>