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76" r:id="rId10"/>
    <p:sldId id="277" r:id="rId11"/>
    <p:sldId id="279" r:id="rId12"/>
    <p:sldId id="278" r:id="rId13"/>
    <p:sldId id="280" r:id="rId14"/>
    <p:sldId id="27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Grandstander" panose="020B0604020202020204" charset="0"/>
      <p:regular r:id="rId23"/>
      <p:bold r:id="rId24"/>
      <p:italic r:id="rId25"/>
      <p:boldItalic r:id="rId26"/>
    </p:embeddedFont>
    <p:embeddedFont>
      <p:font typeface="Grandstander Black" panose="020B0604020202020204" charset="0"/>
      <p:bold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2A"/>
    <a:srgbClr val="6F4011"/>
    <a:srgbClr val="685718"/>
    <a:srgbClr val="EC8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F69631-D60C-46AB-99BA-C1A44A17E2F6}">
  <a:tblStyle styleId="{45F69631-D60C-46AB-99BA-C1A44A17E2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80" autoAdjust="0"/>
  </p:normalViewPr>
  <p:slideViewPr>
    <p:cSldViewPr snapToGrid="0">
      <p:cViewPr varScale="1">
        <p:scale>
          <a:sx n="95" d="100"/>
          <a:sy n="95" d="100"/>
        </p:scale>
        <p:origin x="101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9" name="Google Shape;10739;g1368aa21685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0" name="Google Shape;10740;g1368aa21685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7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7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4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6" name="Google Shape;10976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7" name="Google Shape;10977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12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9" name="Google Shape;11989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0" name="Google Shape;11990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6" name="Google Shape;10846;g124799c5f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7" name="Google Shape;10847;g124799c5f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0" name="Google Shape;10860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1" name="Google Shape;10861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6" name="Google Shape;10976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7" name="Google Shape;10977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3" name="Google Shape;11103;g1c74a449e9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4" name="Google Shape;11104;g1c74a449e9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9" name="Google Shape;11219;g1c74a449e9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0" name="Google Shape;11220;g1c74a449e9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8" name="Google Shape;11358;g1c74a449e9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9" name="Google Shape;11359;g1c74a449e9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0" name="Google Shape;11590;g1c74a449e9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1" name="Google Shape;11591;g1c74a449e9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14299"/>
      </p:ext>
    </p:extLst>
  </p:cSld>
  <p:clrMapOvr>
    <a:masterClrMapping/>
  </p:clrMapOvr>
  <p:transition spd="slow">
    <p:cove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4265"/>
      </p:ext>
    </p:extLst>
  </p:cSld>
  <p:clrMapOvr>
    <a:masterClrMapping/>
  </p:clrMapOvr>
  <p:transition spd="slow">
    <p:cover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026"/>
      </p:ext>
    </p:extLst>
  </p:cSld>
  <p:clrMapOvr>
    <a:masterClrMapping/>
  </p:clrMapOvr>
  <p:transition spd="slow">
    <p:cover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3" name="Google Shape;5563;p13"/>
          <p:cNvSpPr txBox="1">
            <a:spLocks noGrp="1"/>
          </p:cNvSpPr>
          <p:nvPr>
            <p:ph type="title"/>
          </p:nvPr>
        </p:nvSpPr>
        <p:spPr>
          <a:xfrm>
            <a:off x="1690644" y="1254800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64" name="Google Shape;5564;p13"/>
          <p:cNvSpPr txBox="1">
            <a:spLocks noGrp="1"/>
          </p:cNvSpPr>
          <p:nvPr>
            <p:ph type="title" idx="2" hasCustomPrompt="1"/>
          </p:nvPr>
        </p:nvSpPr>
        <p:spPr>
          <a:xfrm>
            <a:off x="916631" y="1378025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65" name="Google Shape;5565;p13"/>
          <p:cNvSpPr txBox="1">
            <a:spLocks noGrp="1"/>
          </p:cNvSpPr>
          <p:nvPr>
            <p:ph type="subTitle" idx="1"/>
          </p:nvPr>
        </p:nvSpPr>
        <p:spPr>
          <a:xfrm>
            <a:off x="1690644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6" name="Google Shape;5566;p13"/>
          <p:cNvSpPr txBox="1">
            <a:spLocks noGrp="1"/>
          </p:cNvSpPr>
          <p:nvPr>
            <p:ph type="title" idx="3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7" name="Google Shape;5567;p13"/>
          <p:cNvSpPr txBox="1">
            <a:spLocks noGrp="1"/>
          </p:cNvSpPr>
          <p:nvPr>
            <p:ph type="title" idx="4"/>
          </p:nvPr>
        </p:nvSpPr>
        <p:spPr>
          <a:xfrm>
            <a:off x="1690644" y="3810875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68" name="Google Shape;5568;p13"/>
          <p:cNvSpPr txBox="1">
            <a:spLocks noGrp="1"/>
          </p:cNvSpPr>
          <p:nvPr>
            <p:ph type="title" idx="5" hasCustomPrompt="1"/>
          </p:nvPr>
        </p:nvSpPr>
        <p:spPr>
          <a:xfrm>
            <a:off x="916631" y="3934100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69" name="Google Shape;5569;p13"/>
          <p:cNvSpPr txBox="1">
            <a:spLocks noGrp="1"/>
          </p:cNvSpPr>
          <p:nvPr>
            <p:ph type="subTitle" idx="6"/>
          </p:nvPr>
        </p:nvSpPr>
        <p:spPr>
          <a:xfrm>
            <a:off x="1690644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0" name="Google Shape;5570;p13"/>
          <p:cNvSpPr txBox="1">
            <a:spLocks noGrp="1"/>
          </p:cNvSpPr>
          <p:nvPr>
            <p:ph type="title" idx="7"/>
          </p:nvPr>
        </p:nvSpPr>
        <p:spPr>
          <a:xfrm>
            <a:off x="1690644" y="2532838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1" name="Google Shape;5571;p13"/>
          <p:cNvSpPr txBox="1">
            <a:spLocks noGrp="1"/>
          </p:cNvSpPr>
          <p:nvPr>
            <p:ph type="title" idx="8" hasCustomPrompt="1"/>
          </p:nvPr>
        </p:nvSpPr>
        <p:spPr>
          <a:xfrm>
            <a:off x="916631" y="2656063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2" name="Google Shape;5572;p13"/>
          <p:cNvSpPr txBox="1">
            <a:spLocks noGrp="1"/>
          </p:cNvSpPr>
          <p:nvPr>
            <p:ph type="subTitle" idx="9"/>
          </p:nvPr>
        </p:nvSpPr>
        <p:spPr>
          <a:xfrm>
            <a:off x="1690644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3" name="Google Shape;5573;p13"/>
          <p:cNvSpPr txBox="1">
            <a:spLocks noGrp="1"/>
          </p:cNvSpPr>
          <p:nvPr>
            <p:ph type="title" idx="13"/>
          </p:nvPr>
        </p:nvSpPr>
        <p:spPr>
          <a:xfrm>
            <a:off x="5565469" y="1254800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4" name="Google Shape;557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91456" y="1378025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5" name="Google Shape;5575;p13"/>
          <p:cNvSpPr txBox="1">
            <a:spLocks noGrp="1"/>
          </p:cNvSpPr>
          <p:nvPr>
            <p:ph type="subTitle" idx="15"/>
          </p:nvPr>
        </p:nvSpPr>
        <p:spPr>
          <a:xfrm>
            <a:off x="5565469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6" name="Google Shape;5576;p13"/>
          <p:cNvSpPr txBox="1">
            <a:spLocks noGrp="1"/>
          </p:cNvSpPr>
          <p:nvPr>
            <p:ph type="title" idx="16"/>
          </p:nvPr>
        </p:nvSpPr>
        <p:spPr>
          <a:xfrm>
            <a:off x="5565469" y="3810875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7" name="Google Shape;55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791456" y="3934100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8" name="Google Shape;5578;p13"/>
          <p:cNvSpPr txBox="1">
            <a:spLocks noGrp="1"/>
          </p:cNvSpPr>
          <p:nvPr>
            <p:ph type="subTitle" idx="18"/>
          </p:nvPr>
        </p:nvSpPr>
        <p:spPr>
          <a:xfrm>
            <a:off x="5565469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9" name="Google Shape;5579;p13"/>
          <p:cNvSpPr txBox="1">
            <a:spLocks noGrp="1"/>
          </p:cNvSpPr>
          <p:nvPr>
            <p:ph type="title" idx="19"/>
          </p:nvPr>
        </p:nvSpPr>
        <p:spPr>
          <a:xfrm>
            <a:off x="5565469" y="2532838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80" name="Google Shape;5580;p13"/>
          <p:cNvSpPr txBox="1">
            <a:spLocks noGrp="1"/>
          </p:cNvSpPr>
          <p:nvPr>
            <p:ph type="title" idx="20" hasCustomPrompt="1"/>
          </p:nvPr>
        </p:nvSpPr>
        <p:spPr>
          <a:xfrm>
            <a:off x="4791456" y="2656063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1" name="Google Shape;5581;p13"/>
          <p:cNvSpPr txBox="1">
            <a:spLocks noGrp="1"/>
          </p:cNvSpPr>
          <p:nvPr>
            <p:ph type="subTitle" idx="21"/>
          </p:nvPr>
        </p:nvSpPr>
        <p:spPr>
          <a:xfrm>
            <a:off x="5565469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89915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"/>
          <p:cNvSpPr txBox="1">
            <a:spLocks noGrp="1"/>
          </p:cNvSpPr>
          <p:nvPr>
            <p:ph type="title"/>
          </p:nvPr>
        </p:nvSpPr>
        <p:spPr>
          <a:xfrm>
            <a:off x="4502450" y="2686800"/>
            <a:ext cx="3711900" cy="5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300" b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randstand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73" name="Google Shape;973;p3"/>
          <p:cNvSpPr txBox="1">
            <a:spLocks noGrp="1"/>
          </p:cNvSpPr>
          <p:nvPr>
            <p:ph type="title" idx="2" hasCustomPrompt="1"/>
          </p:nvPr>
        </p:nvSpPr>
        <p:spPr>
          <a:xfrm>
            <a:off x="5647700" y="1398738"/>
            <a:ext cx="14214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4" name="Google Shape;974;p3"/>
          <p:cNvSpPr txBox="1">
            <a:spLocks noGrp="1"/>
          </p:cNvSpPr>
          <p:nvPr>
            <p:ph type="subTitle" idx="1"/>
          </p:nvPr>
        </p:nvSpPr>
        <p:spPr>
          <a:xfrm>
            <a:off x="4391600" y="3715513"/>
            <a:ext cx="3933600" cy="2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94646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7"/>
          <p:cNvSpPr txBox="1">
            <a:spLocks noGrp="1"/>
          </p:cNvSpPr>
          <p:nvPr>
            <p:ph type="body" idx="1"/>
          </p:nvPr>
        </p:nvSpPr>
        <p:spPr>
          <a:xfrm>
            <a:off x="884675" y="1672955"/>
            <a:ext cx="40494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9" name="Google Shape;2589;p7"/>
          <p:cNvSpPr txBox="1">
            <a:spLocks noGrp="1"/>
          </p:cNvSpPr>
          <p:nvPr>
            <p:ph type="title"/>
          </p:nvPr>
        </p:nvSpPr>
        <p:spPr>
          <a:xfrm>
            <a:off x="884675" y="1240345"/>
            <a:ext cx="4049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57624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six columns">
  <p:cSld name="Title and six columns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3" name="Google Shape;8903;p20"/>
          <p:cNvSpPr txBox="1">
            <a:spLocks noGrp="1"/>
          </p:cNvSpPr>
          <p:nvPr>
            <p:ph type="title"/>
          </p:nvPr>
        </p:nvSpPr>
        <p:spPr>
          <a:xfrm>
            <a:off x="962025" y="1496347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904" name="Google Shape;8904;p20"/>
          <p:cNvSpPr txBox="1">
            <a:spLocks noGrp="1"/>
          </p:cNvSpPr>
          <p:nvPr>
            <p:ph type="subTitle" idx="1"/>
          </p:nvPr>
        </p:nvSpPr>
        <p:spPr>
          <a:xfrm>
            <a:off x="962025" y="1945277"/>
            <a:ext cx="2275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05" name="Google Shape;8905;p20"/>
          <p:cNvSpPr txBox="1">
            <a:spLocks noGrp="1"/>
          </p:cNvSpPr>
          <p:nvPr>
            <p:ph type="title" idx="2"/>
          </p:nvPr>
        </p:nvSpPr>
        <p:spPr>
          <a:xfrm>
            <a:off x="962025" y="2857507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906" name="Google Shape;8906;p20"/>
          <p:cNvSpPr txBox="1">
            <a:spLocks noGrp="1"/>
          </p:cNvSpPr>
          <p:nvPr>
            <p:ph type="subTitle" idx="3"/>
          </p:nvPr>
        </p:nvSpPr>
        <p:spPr>
          <a:xfrm>
            <a:off x="962025" y="3306412"/>
            <a:ext cx="2275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07" name="Google Shape;8907;p20"/>
          <p:cNvSpPr txBox="1">
            <a:spLocks noGrp="1"/>
          </p:cNvSpPr>
          <p:nvPr>
            <p:ph type="title" idx="4"/>
          </p:nvPr>
        </p:nvSpPr>
        <p:spPr>
          <a:xfrm>
            <a:off x="5916324" y="1496356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908" name="Google Shape;8908;p20"/>
          <p:cNvSpPr txBox="1">
            <a:spLocks noGrp="1"/>
          </p:cNvSpPr>
          <p:nvPr>
            <p:ph type="subTitle" idx="5"/>
          </p:nvPr>
        </p:nvSpPr>
        <p:spPr>
          <a:xfrm>
            <a:off x="5916324" y="1945289"/>
            <a:ext cx="2275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09" name="Google Shape;8909;p20"/>
          <p:cNvSpPr txBox="1">
            <a:spLocks noGrp="1"/>
          </p:cNvSpPr>
          <p:nvPr>
            <p:ph type="title" idx="6"/>
          </p:nvPr>
        </p:nvSpPr>
        <p:spPr>
          <a:xfrm>
            <a:off x="5916323" y="2857503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910" name="Google Shape;8910;p20"/>
          <p:cNvSpPr txBox="1">
            <a:spLocks noGrp="1"/>
          </p:cNvSpPr>
          <p:nvPr>
            <p:ph type="subTitle" idx="7"/>
          </p:nvPr>
        </p:nvSpPr>
        <p:spPr>
          <a:xfrm>
            <a:off x="5916324" y="3306396"/>
            <a:ext cx="2275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1" name="Google Shape;8911;p20"/>
          <p:cNvSpPr txBox="1">
            <a:spLocks noGrp="1"/>
          </p:cNvSpPr>
          <p:nvPr>
            <p:ph type="title" idx="8"/>
          </p:nvPr>
        </p:nvSpPr>
        <p:spPr>
          <a:xfrm>
            <a:off x="3373334" y="1496347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912" name="Google Shape;8912;p20"/>
          <p:cNvSpPr txBox="1">
            <a:spLocks noGrp="1"/>
          </p:cNvSpPr>
          <p:nvPr>
            <p:ph type="subTitle" idx="9"/>
          </p:nvPr>
        </p:nvSpPr>
        <p:spPr>
          <a:xfrm>
            <a:off x="3373333" y="1945277"/>
            <a:ext cx="2275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3" name="Google Shape;8913;p20"/>
          <p:cNvSpPr txBox="1">
            <a:spLocks noGrp="1"/>
          </p:cNvSpPr>
          <p:nvPr>
            <p:ph type="title" idx="13"/>
          </p:nvPr>
        </p:nvSpPr>
        <p:spPr>
          <a:xfrm>
            <a:off x="3387435" y="2857507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914" name="Google Shape;8914;p20"/>
          <p:cNvSpPr txBox="1">
            <a:spLocks noGrp="1"/>
          </p:cNvSpPr>
          <p:nvPr>
            <p:ph type="subTitle" idx="14"/>
          </p:nvPr>
        </p:nvSpPr>
        <p:spPr>
          <a:xfrm>
            <a:off x="3387436" y="3306412"/>
            <a:ext cx="2275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5" name="Google Shape;8915;p20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269808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6" name="Google Shape;9786;p22"/>
          <p:cNvSpPr txBox="1">
            <a:spLocks noGrp="1"/>
          </p:cNvSpPr>
          <p:nvPr>
            <p:ph type="subTitle" idx="1"/>
          </p:nvPr>
        </p:nvSpPr>
        <p:spPr>
          <a:xfrm>
            <a:off x="713225" y="1817225"/>
            <a:ext cx="4067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87" name="Google Shape;9787;p22"/>
          <p:cNvSpPr txBox="1">
            <a:spLocks noGrp="1"/>
          </p:cNvSpPr>
          <p:nvPr>
            <p:ph type="ctrTitle"/>
          </p:nvPr>
        </p:nvSpPr>
        <p:spPr>
          <a:xfrm>
            <a:off x="713225" y="1107725"/>
            <a:ext cx="4067700" cy="7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89227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8688"/>
      </p:ext>
    </p:extLst>
  </p:cSld>
  <p:clrMapOvr>
    <a:masterClrMapping/>
  </p:clrMapOvr>
  <p:transition spd="slow">
    <p:cover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97056"/>
      </p:ext>
    </p:extLst>
  </p:cSld>
  <p:clrMapOvr>
    <a:masterClrMapping/>
  </p:clrMapOvr>
  <p:transition spd="slow">
    <p:cover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3073"/>
      </p:ext>
    </p:extLst>
  </p:cSld>
  <p:clrMapOvr>
    <a:masterClrMapping/>
  </p:clrMapOvr>
  <p:transition spd="slow">
    <p:cover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04394"/>
      </p:ext>
    </p:extLst>
  </p:cSld>
  <p:clrMapOvr>
    <a:masterClrMapping/>
  </p:clrMapOvr>
  <p:transition spd="slow">
    <p:cover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6553"/>
      </p:ext>
    </p:extLst>
  </p:cSld>
  <p:clrMapOvr>
    <a:masterClrMapping/>
  </p:clrMapOvr>
  <p:transition spd="slow">
    <p:cover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338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7361"/>
      </p:ext>
    </p:extLst>
  </p:cSld>
  <p:clrMapOvr>
    <a:masterClrMapping/>
  </p:clrMapOvr>
  <p:transition spd="slow">
    <p:cover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60884"/>
      </p:ext>
    </p:extLst>
  </p:cSld>
  <p:clrMapOvr>
    <a:masterClrMapping/>
  </p:clrMapOvr>
  <p:transition spd="slow">
    <p:cover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C3DB2BA1-2DF2-4BA9-AAE4-377E304217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C3FB01A9-6306-4783-B7A2-5B0431294A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9" r:id="rId15"/>
    <p:sldLayoutId id="2147483713" r:id="rId16"/>
  </p:sldLayoutIdLst>
  <p:transition spd="slow">
    <p:cover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kern="1200" spc="-38" baseline="0">
          <a:solidFill>
            <a:srgbClr val="EC662A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EC8718"/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EC8718"/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EC8718"/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EC8718"/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EC8718"/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2" name="Google Shape;10742;p25"/>
          <p:cNvSpPr/>
          <p:nvPr/>
        </p:nvSpPr>
        <p:spPr>
          <a:xfrm>
            <a:off x="905339" y="3448644"/>
            <a:ext cx="3790800" cy="34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3" name="Google Shape;10743;p2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438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Verdana"/>
                <a:ea typeface="Verdana"/>
                <a:cs typeface="Verdana"/>
                <a:sym typeface="Verdana"/>
              </a:rPr>
              <a:t>PIZZA RESTAURANT SALES </a:t>
            </a:r>
            <a:endParaRPr sz="4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44" name="Google Shape;10744;p25"/>
          <p:cNvSpPr txBox="1">
            <a:spLocks noGrp="1"/>
          </p:cNvSpPr>
          <p:nvPr>
            <p:ph type="subTitle" idx="1"/>
          </p:nvPr>
        </p:nvSpPr>
        <p:spPr>
          <a:xfrm>
            <a:off x="1209860" y="3481335"/>
            <a:ext cx="3010598" cy="337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4.1 - BI19 </a:t>
            </a:r>
            <a:endParaRPr dirty="0"/>
          </a:p>
        </p:txBody>
      </p:sp>
      <p:sp>
        <p:nvSpPr>
          <p:cNvPr id="10745" name="Google Shape;10745;p25"/>
          <p:cNvSpPr txBox="1"/>
          <p:nvPr/>
        </p:nvSpPr>
        <p:spPr>
          <a:xfrm>
            <a:off x="831585" y="2755852"/>
            <a:ext cx="42018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</a:rPr>
              <a:t>Plato’s Pizza - 2015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10746" name="Google Shape;10746;p25"/>
          <p:cNvSpPr/>
          <p:nvPr/>
        </p:nvSpPr>
        <p:spPr>
          <a:xfrm>
            <a:off x="4780878" y="3993669"/>
            <a:ext cx="3873000" cy="3621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47" name="Google Shape;10747;p25"/>
          <p:cNvGrpSpPr/>
          <p:nvPr/>
        </p:nvGrpSpPr>
        <p:grpSpPr>
          <a:xfrm>
            <a:off x="5624508" y="1999477"/>
            <a:ext cx="2185740" cy="2149018"/>
            <a:chOff x="5022200" y="1676400"/>
            <a:chExt cx="2578615" cy="2438950"/>
          </a:xfrm>
        </p:grpSpPr>
        <p:sp>
          <p:nvSpPr>
            <p:cNvPr id="10748" name="Google Shape;10748;p25"/>
            <p:cNvSpPr/>
            <p:nvPr/>
          </p:nvSpPr>
          <p:spPr>
            <a:xfrm>
              <a:off x="5298410" y="3729485"/>
              <a:ext cx="132809" cy="208555"/>
            </a:xfrm>
            <a:custGeom>
              <a:avLst/>
              <a:gdLst/>
              <a:ahLst/>
              <a:cxnLst/>
              <a:rect l="l" t="t" r="r" b="b"/>
              <a:pathLst>
                <a:path w="2495" h="3918" extrusionOk="0">
                  <a:moveTo>
                    <a:pt x="2244" y="0"/>
                  </a:moveTo>
                  <a:cubicBezTo>
                    <a:pt x="1574" y="2009"/>
                    <a:pt x="17" y="3683"/>
                    <a:pt x="1" y="3699"/>
                  </a:cubicBezTo>
                  <a:lnTo>
                    <a:pt x="185" y="3917"/>
                  </a:lnTo>
                  <a:cubicBezTo>
                    <a:pt x="252" y="3850"/>
                    <a:pt x="1792" y="2176"/>
                    <a:pt x="2495" y="10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9" name="Google Shape;10749;p25"/>
            <p:cNvSpPr/>
            <p:nvPr/>
          </p:nvSpPr>
          <p:spPr>
            <a:xfrm>
              <a:off x="5155860" y="3671571"/>
              <a:ext cx="151546" cy="208555"/>
            </a:xfrm>
            <a:custGeom>
              <a:avLst/>
              <a:gdLst/>
              <a:ahLst/>
              <a:cxnLst/>
              <a:rect l="l" t="t" r="r" b="b"/>
              <a:pathLst>
                <a:path w="2847" h="3918" extrusionOk="0">
                  <a:moveTo>
                    <a:pt x="285" y="0"/>
                  </a:moveTo>
                  <a:lnTo>
                    <a:pt x="1" y="101"/>
                  </a:lnTo>
                  <a:cubicBezTo>
                    <a:pt x="787" y="2176"/>
                    <a:pt x="2545" y="3850"/>
                    <a:pt x="2629" y="3917"/>
                  </a:cubicBezTo>
                  <a:lnTo>
                    <a:pt x="2846" y="3699"/>
                  </a:lnTo>
                  <a:cubicBezTo>
                    <a:pt x="2829" y="3683"/>
                    <a:pt x="1072" y="2009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0" name="Google Shape;10750;p25"/>
            <p:cNvSpPr/>
            <p:nvPr/>
          </p:nvSpPr>
          <p:spPr>
            <a:xfrm>
              <a:off x="6467390" y="2195181"/>
              <a:ext cx="39284" cy="436646"/>
            </a:xfrm>
            <a:custGeom>
              <a:avLst/>
              <a:gdLst/>
              <a:ahLst/>
              <a:cxnLst/>
              <a:rect l="l" t="t" r="r" b="b"/>
              <a:pathLst>
                <a:path w="738" h="8203" extrusionOk="0">
                  <a:moveTo>
                    <a:pt x="235" y="0"/>
                  </a:moveTo>
                  <a:lnTo>
                    <a:pt x="1" y="8202"/>
                  </a:lnTo>
                  <a:lnTo>
                    <a:pt x="737" y="820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1" name="Google Shape;10751;p25"/>
            <p:cNvSpPr/>
            <p:nvPr/>
          </p:nvSpPr>
          <p:spPr>
            <a:xfrm>
              <a:off x="7080385" y="2195181"/>
              <a:ext cx="39284" cy="436646"/>
            </a:xfrm>
            <a:custGeom>
              <a:avLst/>
              <a:gdLst/>
              <a:ahLst/>
              <a:cxnLst/>
              <a:rect l="l" t="t" r="r" b="b"/>
              <a:pathLst>
                <a:path w="738" h="8203" extrusionOk="0">
                  <a:moveTo>
                    <a:pt x="235" y="0"/>
                  </a:moveTo>
                  <a:lnTo>
                    <a:pt x="1" y="8202"/>
                  </a:lnTo>
                  <a:lnTo>
                    <a:pt x="737" y="820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2" name="Google Shape;10752;p25"/>
            <p:cNvSpPr/>
            <p:nvPr/>
          </p:nvSpPr>
          <p:spPr>
            <a:xfrm>
              <a:off x="5903420" y="2195181"/>
              <a:ext cx="38326" cy="436646"/>
            </a:xfrm>
            <a:custGeom>
              <a:avLst/>
              <a:gdLst/>
              <a:ahLst/>
              <a:cxnLst/>
              <a:rect l="l" t="t" r="r" b="b"/>
              <a:pathLst>
                <a:path w="720" h="8203" extrusionOk="0">
                  <a:moveTo>
                    <a:pt x="218" y="0"/>
                  </a:moveTo>
                  <a:lnTo>
                    <a:pt x="0" y="8202"/>
                  </a:lnTo>
                  <a:lnTo>
                    <a:pt x="720" y="8202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3" name="Google Shape;10753;p25"/>
            <p:cNvSpPr/>
            <p:nvPr/>
          </p:nvSpPr>
          <p:spPr>
            <a:xfrm>
              <a:off x="6549364" y="2351092"/>
              <a:ext cx="265564" cy="260241"/>
            </a:xfrm>
            <a:custGeom>
              <a:avLst/>
              <a:gdLst/>
              <a:ahLst/>
              <a:cxnLst/>
              <a:rect l="l" t="t" r="r" b="b"/>
              <a:pathLst>
                <a:path w="4989" h="4889" extrusionOk="0">
                  <a:moveTo>
                    <a:pt x="603" y="1"/>
                  </a:moveTo>
                  <a:lnTo>
                    <a:pt x="1" y="4888"/>
                  </a:lnTo>
                  <a:lnTo>
                    <a:pt x="4403" y="4888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4" name="Google Shape;10754;p25"/>
            <p:cNvSpPr/>
            <p:nvPr/>
          </p:nvSpPr>
          <p:spPr>
            <a:xfrm>
              <a:off x="6727578" y="2351092"/>
              <a:ext cx="433984" cy="260241"/>
            </a:xfrm>
            <a:custGeom>
              <a:avLst/>
              <a:gdLst/>
              <a:ahLst/>
              <a:cxnLst/>
              <a:rect l="l" t="t" r="r" b="b"/>
              <a:pathLst>
                <a:path w="8153" h="4889" extrusionOk="0">
                  <a:moveTo>
                    <a:pt x="603" y="1"/>
                  </a:moveTo>
                  <a:lnTo>
                    <a:pt x="0" y="4888"/>
                  </a:lnTo>
                  <a:lnTo>
                    <a:pt x="8152" y="4888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25"/>
            <p:cNvSpPr/>
            <p:nvPr/>
          </p:nvSpPr>
          <p:spPr>
            <a:xfrm>
              <a:off x="7052759" y="2685217"/>
              <a:ext cx="495465" cy="1427416"/>
            </a:xfrm>
            <a:custGeom>
              <a:avLst/>
              <a:gdLst/>
              <a:ahLst/>
              <a:cxnLst/>
              <a:rect l="l" t="t" r="r" b="b"/>
              <a:pathLst>
                <a:path w="9308" h="26816" extrusionOk="0">
                  <a:moveTo>
                    <a:pt x="1" y="1"/>
                  </a:moveTo>
                  <a:lnTo>
                    <a:pt x="1" y="26816"/>
                  </a:lnTo>
                  <a:lnTo>
                    <a:pt x="9308" y="26816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25"/>
            <p:cNvSpPr/>
            <p:nvPr/>
          </p:nvSpPr>
          <p:spPr>
            <a:xfrm>
              <a:off x="7173964" y="3916589"/>
              <a:ext cx="426851" cy="196046"/>
            </a:xfrm>
            <a:custGeom>
              <a:avLst/>
              <a:gdLst/>
              <a:ahLst/>
              <a:cxnLst/>
              <a:rect l="l" t="t" r="r" b="b"/>
              <a:pathLst>
                <a:path w="8019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8018" y="3683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25"/>
            <p:cNvSpPr/>
            <p:nvPr/>
          </p:nvSpPr>
          <p:spPr>
            <a:xfrm>
              <a:off x="5718074" y="2685217"/>
              <a:ext cx="1577098" cy="1427416"/>
            </a:xfrm>
            <a:custGeom>
              <a:avLst/>
              <a:gdLst/>
              <a:ahLst/>
              <a:cxnLst/>
              <a:rect l="l" t="t" r="r" b="b"/>
              <a:pathLst>
                <a:path w="29628" h="26816" extrusionOk="0">
                  <a:moveTo>
                    <a:pt x="1" y="1"/>
                  </a:moveTo>
                  <a:lnTo>
                    <a:pt x="1" y="26816"/>
                  </a:lnTo>
                  <a:lnTo>
                    <a:pt x="29628" y="26816"/>
                  </a:lnTo>
                  <a:lnTo>
                    <a:pt x="277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25"/>
            <p:cNvSpPr/>
            <p:nvPr/>
          </p:nvSpPr>
          <p:spPr>
            <a:xfrm>
              <a:off x="5718074" y="2685217"/>
              <a:ext cx="1509390" cy="439307"/>
            </a:xfrm>
            <a:custGeom>
              <a:avLst/>
              <a:gdLst/>
              <a:ahLst/>
              <a:cxnLst/>
              <a:rect l="l" t="t" r="r" b="b"/>
              <a:pathLst>
                <a:path w="28356" h="8253" extrusionOk="0">
                  <a:moveTo>
                    <a:pt x="185" y="1"/>
                  </a:moveTo>
                  <a:lnTo>
                    <a:pt x="1" y="787"/>
                  </a:lnTo>
                  <a:lnTo>
                    <a:pt x="1" y="8253"/>
                  </a:lnTo>
                  <a:lnTo>
                    <a:pt x="28356" y="8253"/>
                  </a:lnTo>
                  <a:lnTo>
                    <a:pt x="27753" y="101"/>
                  </a:lnTo>
                  <a:lnTo>
                    <a:pt x="22564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25"/>
            <p:cNvSpPr/>
            <p:nvPr/>
          </p:nvSpPr>
          <p:spPr>
            <a:xfrm>
              <a:off x="5781364" y="3739279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0"/>
                  </a:moveTo>
                  <a:lnTo>
                    <a:pt x="0" y="2361"/>
                  </a:lnTo>
                  <a:lnTo>
                    <a:pt x="4335" y="2361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0" name="Google Shape;10760;p25"/>
            <p:cNvSpPr/>
            <p:nvPr/>
          </p:nvSpPr>
          <p:spPr>
            <a:xfrm>
              <a:off x="6038837" y="3516511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1"/>
                  </a:moveTo>
                  <a:lnTo>
                    <a:pt x="0" y="2361"/>
                  </a:lnTo>
                  <a:lnTo>
                    <a:pt x="4336" y="2361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BC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1" name="Google Shape;10761;p25"/>
            <p:cNvSpPr/>
            <p:nvPr/>
          </p:nvSpPr>
          <p:spPr>
            <a:xfrm>
              <a:off x="6903077" y="2904418"/>
              <a:ext cx="230859" cy="125676"/>
            </a:xfrm>
            <a:custGeom>
              <a:avLst/>
              <a:gdLst/>
              <a:ahLst/>
              <a:cxnLst/>
              <a:rect l="l" t="t" r="r" b="b"/>
              <a:pathLst>
                <a:path w="4337" h="2361" extrusionOk="0">
                  <a:moveTo>
                    <a:pt x="1" y="0"/>
                  </a:moveTo>
                  <a:lnTo>
                    <a:pt x="1" y="2360"/>
                  </a:lnTo>
                  <a:lnTo>
                    <a:pt x="4336" y="236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25"/>
            <p:cNvSpPr/>
            <p:nvPr/>
          </p:nvSpPr>
          <p:spPr>
            <a:xfrm>
              <a:off x="6937836" y="3537910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1" y="0"/>
                  </a:moveTo>
                  <a:lnTo>
                    <a:pt x="1" y="2361"/>
                  </a:lnTo>
                  <a:lnTo>
                    <a:pt x="4336" y="2361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25"/>
            <p:cNvSpPr/>
            <p:nvPr/>
          </p:nvSpPr>
          <p:spPr>
            <a:xfrm>
              <a:off x="6513754" y="3630583"/>
              <a:ext cx="229900" cy="125676"/>
            </a:xfrm>
            <a:custGeom>
              <a:avLst/>
              <a:gdLst/>
              <a:ahLst/>
              <a:cxnLst/>
              <a:rect l="l" t="t" r="r" b="b"/>
              <a:pathLst>
                <a:path w="4319" h="2361" extrusionOk="0">
                  <a:moveTo>
                    <a:pt x="0" y="0"/>
                  </a:moveTo>
                  <a:lnTo>
                    <a:pt x="0" y="2360"/>
                  </a:lnTo>
                  <a:lnTo>
                    <a:pt x="4319" y="2360"/>
                  </a:lnTo>
                  <a:lnTo>
                    <a:pt x="4319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25"/>
            <p:cNvSpPr/>
            <p:nvPr/>
          </p:nvSpPr>
          <p:spPr>
            <a:xfrm>
              <a:off x="6954763" y="3840842"/>
              <a:ext cx="229954" cy="125676"/>
            </a:xfrm>
            <a:custGeom>
              <a:avLst/>
              <a:gdLst/>
              <a:ahLst/>
              <a:cxnLst/>
              <a:rect l="l" t="t" r="r" b="b"/>
              <a:pathLst>
                <a:path w="4320" h="2361" extrusionOk="0">
                  <a:moveTo>
                    <a:pt x="1" y="1"/>
                  </a:moveTo>
                  <a:lnTo>
                    <a:pt x="1" y="2361"/>
                  </a:lnTo>
                  <a:lnTo>
                    <a:pt x="4319" y="2361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25"/>
            <p:cNvSpPr/>
            <p:nvPr/>
          </p:nvSpPr>
          <p:spPr>
            <a:xfrm>
              <a:off x="6240205" y="3864902"/>
              <a:ext cx="230805" cy="126581"/>
            </a:xfrm>
            <a:custGeom>
              <a:avLst/>
              <a:gdLst/>
              <a:ahLst/>
              <a:cxnLst/>
              <a:rect l="l" t="t" r="r" b="b"/>
              <a:pathLst>
                <a:path w="4336" h="2378" extrusionOk="0">
                  <a:moveTo>
                    <a:pt x="0" y="1"/>
                  </a:moveTo>
                  <a:lnTo>
                    <a:pt x="0" y="2377"/>
                  </a:lnTo>
                  <a:lnTo>
                    <a:pt x="4336" y="2377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25"/>
            <p:cNvSpPr/>
            <p:nvPr/>
          </p:nvSpPr>
          <p:spPr>
            <a:xfrm>
              <a:off x="5819636" y="3179725"/>
              <a:ext cx="229954" cy="125676"/>
            </a:xfrm>
            <a:custGeom>
              <a:avLst/>
              <a:gdLst/>
              <a:ahLst/>
              <a:cxnLst/>
              <a:rect l="l" t="t" r="r" b="b"/>
              <a:pathLst>
                <a:path w="4320" h="2361" extrusionOk="0">
                  <a:moveTo>
                    <a:pt x="1" y="1"/>
                  </a:moveTo>
                  <a:lnTo>
                    <a:pt x="1" y="2361"/>
                  </a:lnTo>
                  <a:lnTo>
                    <a:pt x="4319" y="2361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25"/>
            <p:cNvSpPr/>
            <p:nvPr/>
          </p:nvSpPr>
          <p:spPr>
            <a:xfrm>
              <a:off x="5776893" y="2789495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0"/>
                  </a:moveTo>
                  <a:lnTo>
                    <a:pt x="0" y="2360"/>
                  </a:lnTo>
                  <a:lnTo>
                    <a:pt x="4336" y="236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25"/>
            <p:cNvSpPr/>
            <p:nvPr/>
          </p:nvSpPr>
          <p:spPr>
            <a:xfrm>
              <a:off x="5923914" y="3551271"/>
              <a:ext cx="1169889" cy="80218"/>
            </a:xfrm>
            <a:custGeom>
              <a:avLst/>
              <a:gdLst/>
              <a:ahLst/>
              <a:cxnLst/>
              <a:rect l="l" t="t" r="r" b="b"/>
              <a:pathLst>
                <a:path w="21978" h="1507" extrusionOk="0">
                  <a:moveTo>
                    <a:pt x="0" y="1"/>
                  </a:moveTo>
                  <a:lnTo>
                    <a:pt x="536" y="1507"/>
                  </a:lnTo>
                  <a:lnTo>
                    <a:pt x="21978" y="1507"/>
                  </a:lnTo>
                  <a:lnTo>
                    <a:pt x="2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25"/>
            <p:cNvSpPr/>
            <p:nvPr/>
          </p:nvSpPr>
          <p:spPr>
            <a:xfrm>
              <a:off x="5564825" y="2400116"/>
              <a:ext cx="1701870" cy="473161"/>
            </a:xfrm>
            <a:custGeom>
              <a:avLst/>
              <a:gdLst/>
              <a:ahLst/>
              <a:cxnLst/>
              <a:rect l="l" t="t" r="r" b="b"/>
              <a:pathLst>
                <a:path w="31972" h="8889" extrusionOk="0">
                  <a:moveTo>
                    <a:pt x="30800" y="0"/>
                  </a:moveTo>
                  <a:lnTo>
                    <a:pt x="2210" y="117"/>
                  </a:lnTo>
                  <a:lnTo>
                    <a:pt x="1" y="8889"/>
                  </a:lnTo>
                  <a:lnTo>
                    <a:pt x="31971" y="8889"/>
                  </a:lnTo>
                  <a:lnTo>
                    <a:pt x="30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25"/>
            <p:cNvSpPr/>
            <p:nvPr/>
          </p:nvSpPr>
          <p:spPr>
            <a:xfrm>
              <a:off x="7204251" y="2400116"/>
              <a:ext cx="381393" cy="473161"/>
            </a:xfrm>
            <a:custGeom>
              <a:avLst/>
              <a:gdLst/>
              <a:ahLst/>
              <a:cxnLst/>
              <a:rect l="l" t="t" r="r" b="b"/>
              <a:pathLst>
                <a:path w="7165" h="8889" extrusionOk="0">
                  <a:moveTo>
                    <a:pt x="1" y="0"/>
                  </a:moveTo>
                  <a:lnTo>
                    <a:pt x="921" y="8889"/>
                  </a:lnTo>
                  <a:lnTo>
                    <a:pt x="7165" y="8889"/>
                  </a:lnTo>
                  <a:lnTo>
                    <a:pt x="5943" y="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25"/>
            <p:cNvSpPr/>
            <p:nvPr/>
          </p:nvSpPr>
          <p:spPr>
            <a:xfrm>
              <a:off x="5633438" y="3916589"/>
              <a:ext cx="454478" cy="196046"/>
            </a:xfrm>
            <a:custGeom>
              <a:avLst/>
              <a:gdLst/>
              <a:ahLst/>
              <a:cxnLst/>
              <a:rect l="l" t="t" r="r" b="b"/>
              <a:pathLst>
                <a:path w="8538" h="3683" extrusionOk="0">
                  <a:moveTo>
                    <a:pt x="469" y="0"/>
                  </a:moveTo>
                  <a:lnTo>
                    <a:pt x="0" y="3683"/>
                  </a:lnTo>
                  <a:lnTo>
                    <a:pt x="8537" y="368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25"/>
            <p:cNvSpPr/>
            <p:nvPr/>
          </p:nvSpPr>
          <p:spPr>
            <a:xfrm>
              <a:off x="6910210" y="3916589"/>
              <a:ext cx="425946" cy="196046"/>
            </a:xfrm>
            <a:custGeom>
              <a:avLst/>
              <a:gdLst/>
              <a:ahLst/>
              <a:cxnLst/>
              <a:rect l="l" t="t" r="r" b="b"/>
              <a:pathLst>
                <a:path w="8002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8002" y="3683"/>
                  </a:lnTo>
                  <a:lnTo>
                    <a:pt x="7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25"/>
            <p:cNvSpPr/>
            <p:nvPr/>
          </p:nvSpPr>
          <p:spPr>
            <a:xfrm>
              <a:off x="6118149" y="3916589"/>
              <a:ext cx="426798" cy="196046"/>
            </a:xfrm>
            <a:custGeom>
              <a:avLst/>
              <a:gdLst/>
              <a:ahLst/>
              <a:cxnLst/>
              <a:rect l="l" t="t" r="r" b="b"/>
              <a:pathLst>
                <a:path w="8018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8018" y="3683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25"/>
            <p:cNvSpPr/>
            <p:nvPr/>
          </p:nvSpPr>
          <p:spPr>
            <a:xfrm>
              <a:off x="6558307" y="3916589"/>
              <a:ext cx="329707" cy="196046"/>
            </a:xfrm>
            <a:custGeom>
              <a:avLst/>
              <a:gdLst/>
              <a:ahLst/>
              <a:cxnLst/>
              <a:rect l="l" t="t" r="r" b="b"/>
              <a:pathLst>
                <a:path w="6194" h="3683" extrusionOk="0">
                  <a:moveTo>
                    <a:pt x="0" y="0"/>
                  </a:moveTo>
                  <a:lnTo>
                    <a:pt x="218" y="3683"/>
                  </a:lnTo>
                  <a:lnTo>
                    <a:pt x="6193" y="3683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25"/>
            <p:cNvSpPr/>
            <p:nvPr/>
          </p:nvSpPr>
          <p:spPr>
            <a:xfrm>
              <a:off x="5980018" y="2939178"/>
              <a:ext cx="1021164" cy="620183"/>
            </a:xfrm>
            <a:custGeom>
              <a:avLst/>
              <a:gdLst/>
              <a:ahLst/>
              <a:cxnLst/>
              <a:rect l="l" t="t" r="r" b="b"/>
              <a:pathLst>
                <a:path w="19184" h="11651" extrusionOk="0">
                  <a:moveTo>
                    <a:pt x="1" y="0"/>
                  </a:moveTo>
                  <a:lnTo>
                    <a:pt x="1" y="11650"/>
                  </a:lnTo>
                  <a:lnTo>
                    <a:pt x="19183" y="11650"/>
                  </a:lnTo>
                  <a:lnTo>
                    <a:pt x="19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25"/>
            <p:cNvSpPr/>
            <p:nvPr/>
          </p:nvSpPr>
          <p:spPr>
            <a:xfrm>
              <a:off x="6070935" y="3005981"/>
              <a:ext cx="837574" cy="541775"/>
            </a:xfrm>
            <a:custGeom>
              <a:avLst/>
              <a:gdLst/>
              <a:ahLst/>
              <a:cxnLst/>
              <a:rect l="l" t="t" r="r" b="b"/>
              <a:pathLst>
                <a:path w="15735" h="10178" extrusionOk="0">
                  <a:moveTo>
                    <a:pt x="0" y="1"/>
                  </a:moveTo>
                  <a:lnTo>
                    <a:pt x="0" y="10178"/>
                  </a:lnTo>
                  <a:lnTo>
                    <a:pt x="15734" y="10178"/>
                  </a:lnTo>
                  <a:lnTo>
                    <a:pt x="1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25"/>
            <p:cNvSpPr/>
            <p:nvPr/>
          </p:nvSpPr>
          <p:spPr>
            <a:xfrm>
              <a:off x="6224183" y="3246049"/>
              <a:ext cx="532832" cy="314163"/>
            </a:xfrm>
            <a:custGeom>
              <a:avLst/>
              <a:gdLst/>
              <a:ahLst/>
              <a:cxnLst/>
              <a:rect l="l" t="t" r="r" b="b"/>
              <a:pathLst>
                <a:path w="10010" h="5902" extrusionOk="0">
                  <a:moveTo>
                    <a:pt x="4794" y="1"/>
                  </a:moveTo>
                  <a:cubicBezTo>
                    <a:pt x="3890" y="1"/>
                    <a:pt x="3026" y="132"/>
                    <a:pt x="2611" y="361"/>
                  </a:cubicBezTo>
                  <a:cubicBezTo>
                    <a:pt x="1808" y="797"/>
                    <a:pt x="0" y="5902"/>
                    <a:pt x="0" y="5902"/>
                  </a:cubicBezTo>
                  <a:lnTo>
                    <a:pt x="10010" y="5417"/>
                  </a:lnTo>
                  <a:cubicBezTo>
                    <a:pt x="10010" y="5417"/>
                    <a:pt x="8235" y="847"/>
                    <a:pt x="7030" y="345"/>
                  </a:cubicBezTo>
                  <a:cubicBezTo>
                    <a:pt x="6452" y="107"/>
                    <a:pt x="5607" y="1"/>
                    <a:pt x="4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25"/>
            <p:cNvSpPr/>
            <p:nvPr/>
          </p:nvSpPr>
          <p:spPr>
            <a:xfrm>
              <a:off x="6225035" y="3251000"/>
              <a:ext cx="477633" cy="310118"/>
            </a:xfrm>
            <a:custGeom>
              <a:avLst/>
              <a:gdLst/>
              <a:ahLst/>
              <a:cxnLst/>
              <a:rect l="l" t="t" r="r" b="b"/>
              <a:pathLst>
                <a:path w="8973" h="5826" extrusionOk="0">
                  <a:moveTo>
                    <a:pt x="3717" y="1"/>
                  </a:moveTo>
                  <a:cubicBezTo>
                    <a:pt x="3650" y="12"/>
                    <a:pt x="3596" y="12"/>
                    <a:pt x="3538" y="12"/>
                  </a:cubicBezTo>
                  <a:cubicBezTo>
                    <a:pt x="3423" y="12"/>
                    <a:pt x="3293" y="12"/>
                    <a:pt x="3014" y="101"/>
                  </a:cubicBezTo>
                  <a:cubicBezTo>
                    <a:pt x="3298" y="787"/>
                    <a:pt x="3265" y="1892"/>
                    <a:pt x="2863" y="3047"/>
                  </a:cubicBezTo>
                  <a:cubicBezTo>
                    <a:pt x="2325" y="4542"/>
                    <a:pt x="1320" y="5570"/>
                    <a:pt x="491" y="5570"/>
                  </a:cubicBezTo>
                  <a:cubicBezTo>
                    <a:pt x="391" y="5570"/>
                    <a:pt x="295" y="5555"/>
                    <a:pt x="202" y="5524"/>
                  </a:cubicBezTo>
                  <a:cubicBezTo>
                    <a:pt x="185" y="5491"/>
                    <a:pt x="151" y="5491"/>
                    <a:pt x="118" y="5474"/>
                  </a:cubicBezTo>
                  <a:cubicBezTo>
                    <a:pt x="34" y="5708"/>
                    <a:pt x="1" y="5826"/>
                    <a:pt x="1" y="5826"/>
                  </a:cubicBezTo>
                  <a:lnTo>
                    <a:pt x="8973" y="5826"/>
                  </a:lnTo>
                  <a:cubicBezTo>
                    <a:pt x="8621" y="5290"/>
                    <a:pt x="8236" y="4487"/>
                    <a:pt x="7952" y="3566"/>
                  </a:cubicBezTo>
                  <a:cubicBezTo>
                    <a:pt x="7550" y="2361"/>
                    <a:pt x="7433" y="1223"/>
                    <a:pt x="7533" y="637"/>
                  </a:cubicBezTo>
                  <a:cubicBezTo>
                    <a:pt x="7366" y="436"/>
                    <a:pt x="7182" y="302"/>
                    <a:pt x="7014" y="218"/>
                  </a:cubicBezTo>
                  <a:cubicBezTo>
                    <a:pt x="6931" y="185"/>
                    <a:pt x="6813" y="135"/>
                    <a:pt x="6713" y="118"/>
                  </a:cubicBezTo>
                  <a:lnTo>
                    <a:pt x="6713" y="118"/>
                  </a:lnTo>
                  <a:cubicBezTo>
                    <a:pt x="7048" y="1608"/>
                    <a:pt x="6696" y="2930"/>
                    <a:pt x="5558" y="2947"/>
                  </a:cubicBezTo>
                  <a:cubicBezTo>
                    <a:pt x="5554" y="2947"/>
                    <a:pt x="5551" y="2947"/>
                    <a:pt x="5547" y="2947"/>
                  </a:cubicBezTo>
                  <a:cubicBezTo>
                    <a:pt x="4431" y="2947"/>
                    <a:pt x="3617" y="35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25"/>
            <p:cNvSpPr/>
            <p:nvPr/>
          </p:nvSpPr>
          <p:spPr>
            <a:xfrm>
              <a:off x="6404153" y="3245198"/>
              <a:ext cx="180929" cy="42371"/>
            </a:xfrm>
            <a:custGeom>
              <a:avLst/>
              <a:gdLst/>
              <a:ahLst/>
              <a:cxnLst/>
              <a:rect l="l" t="t" r="r" b="b"/>
              <a:pathLst>
                <a:path w="3399" h="796" extrusionOk="0">
                  <a:moveTo>
                    <a:pt x="1483" y="0"/>
                  </a:moveTo>
                  <a:cubicBezTo>
                    <a:pt x="954" y="0"/>
                    <a:pt x="434" y="46"/>
                    <a:pt x="0" y="126"/>
                  </a:cubicBezTo>
                  <a:cubicBezTo>
                    <a:pt x="201" y="528"/>
                    <a:pt x="904" y="796"/>
                    <a:pt x="1741" y="796"/>
                  </a:cubicBezTo>
                  <a:cubicBezTo>
                    <a:pt x="2478" y="796"/>
                    <a:pt x="3097" y="562"/>
                    <a:pt x="3398" y="244"/>
                  </a:cubicBezTo>
                  <a:cubicBezTo>
                    <a:pt x="2853" y="74"/>
                    <a:pt x="2161" y="0"/>
                    <a:pt x="1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25"/>
            <p:cNvSpPr/>
            <p:nvPr/>
          </p:nvSpPr>
          <p:spPr>
            <a:xfrm>
              <a:off x="6387226" y="3249243"/>
              <a:ext cx="283397" cy="310970"/>
            </a:xfrm>
            <a:custGeom>
              <a:avLst/>
              <a:gdLst/>
              <a:ahLst/>
              <a:cxnLst/>
              <a:rect l="l" t="t" r="r" b="b"/>
              <a:pathLst>
                <a:path w="5324" h="5842" extrusionOk="0">
                  <a:moveTo>
                    <a:pt x="469" y="0"/>
                  </a:moveTo>
                  <a:lnTo>
                    <a:pt x="218" y="50"/>
                  </a:lnTo>
                  <a:lnTo>
                    <a:pt x="0" y="5842"/>
                  </a:lnTo>
                  <a:lnTo>
                    <a:pt x="5323" y="5842"/>
                  </a:lnTo>
                  <a:lnTo>
                    <a:pt x="4051" y="301"/>
                  </a:lnTo>
                  <a:lnTo>
                    <a:pt x="3850" y="235"/>
                  </a:lnTo>
                  <a:lnTo>
                    <a:pt x="3900" y="2327"/>
                  </a:lnTo>
                  <a:lnTo>
                    <a:pt x="653" y="242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25"/>
            <p:cNvSpPr/>
            <p:nvPr/>
          </p:nvSpPr>
          <p:spPr>
            <a:xfrm>
              <a:off x="6451368" y="3157474"/>
              <a:ext cx="81123" cy="108004"/>
            </a:xfrm>
            <a:custGeom>
              <a:avLst/>
              <a:gdLst/>
              <a:ahLst/>
              <a:cxnLst/>
              <a:rect l="l" t="t" r="r" b="b"/>
              <a:pathLst>
                <a:path w="1524" h="2029" extrusionOk="0">
                  <a:moveTo>
                    <a:pt x="84" y="0"/>
                  </a:moveTo>
                  <a:lnTo>
                    <a:pt x="0" y="1674"/>
                  </a:lnTo>
                  <a:cubicBezTo>
                    <a:pt x="163" y="1937"/>
                    <a:pt x="417" y="2029"/>
                    <a:pt x="671" y="2029"/>
                  </a:cubicBezTo>
                  <a:cubicBezTo>
                    <a:pt x="1097" y="2029"/>
                    <a:pt x="1524" y="1770"/>
                    <a:pt x="1524" y="1624"/>
                  </a:cubicBezTo>
                  <a:lnTo>
                    <a:pt x="1373" y="80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25"/>
            <p:cNvSpPr/>
            <p:nvPr/>
          </p:nvSpPr>
          <p:spPr>
            <a:xfrm>
              <a:off x="6448707" y="3097857"/>
              <a:ext cx="106087" cy="160222"/>
            </a:xfrm>
            <a:custGeom>
              <a:avLst/>
              <a:gdLst/>
              <a:ahLst/>
              <a:cxnLst/>
              <a:rect l="l" t="t" r="r" b="b"/>
              <a:pathLst>
                <a:path w="1993" h="3010" extrusionOk="0">
                  <a:moveTo>
                    <a:pt x="1260" y="0"/>
                  </a:moveTo>
                  <a:cubicBezTo>
                    <a:pt x="847" y="0"/>
                    <a:pt x="316" y="177"/>
                    <a:pt x="184" y="417"/>
                  </a:cubicBezTo>
                  <a:cubicBezTo>
                    <a:pt x="0" y="785"/>
                    <a:pt x="151" y="2426"/>
                    <a:pt x="603" y="2928"/>
                  </a:cubicBezTo>
                  <a:cubicBezTo>
                    <a:pt x="661" y="2986"/>
                    <a:pt x="830" y="3010"/>
                    <a:pt x="1029" y="3010"/>
                  </a:cubicBezTo>
                  <a:cubicBezTo>
                    <a:pt x="1403" y="3010"/>
                    <a:pt x="1881" y="2926"/>
                    <a:pt x="1925" y="2827"/>
                  </a:cubicBezTo>
                  <a:cubicBezTo>
                    <a:pt x="1992" y="2677"/>
                    <a:pt x="1942" y="484"/>
                    <a:pt x="1741" y="166"/>
                  </a:cubicBezTo>
                  <a:cubicBezTo>
                    <a:pt x="1666" y="50"/>
                    <a:pt x="1479" y="0"/>
                    <a:pt x="126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25"/>
            <p:cNvSpPr/>
            <p:nvPr/>
          </p:nvSpPr>
          <p:spPr>
            <a:xfrm>
              <a:off x="6453125" y="3097324"/>
              <a:ext cx="97198" cy="77982"/>
            </a:xfrm>
            <a:custGeom>
              <a:avLst/>
              <a:gdLst/>
              <a:ahLst/>
              <a:cxnLst/>
              <a:rect l="l" t="t" r="r" b="b"/>
              <a:pathLst>
                <a:path w="1826" h="1465" extrusionOk="0">
                  <a:moveTo>
                    <a:pt x="1176" y="1"/>
                  </a:moveTo>
                  <a:cubicBezTo>
                    <a:pt x="763" y="1"/>
                    <a:pt x="232" y="170"/>
                    <a:pt x="101" y="410"/>
                  </a:cubicBezTo>
                  <a:cubicBezTo>
                    <a:pt x="18" y="578"/>
                    <a:pt x="1" y="996"/>
                    <a:pt x="68" y="1465"/>
                  </a:cubicBezTo>
                  <a:cubicBezTo>
                    <a:pt x="302" y="1331"/>
                    <a:pt x="553" y="1247"/>
                    <a:pt x="821" y="1180"/>
                  </a:cubicBezTo>
                  <a:cubicBezTo>
                    <a:pt x="1041" y="1128"/>
                    <a:pt x="1254" y="1102"/>
                    <a:pt x="1461" y="1102"/>
                  </a:cubicBezTo>
                  <a:cubicBezTo>
                    <a:pt x="1585" y="1102"/>
                    <a:pt x="1706" y="1111"/>
                    <a:pt x="1825" y="1130"/>
                  </a:cubicBezTo>
                  <a:cubicBezTo>
                    <a:pt x="1775" y="678"/>
                    <a:pt x="1742" y="293"/>
                    <a:pt x="1658" y="159"/>
                  </a:cubicBezTo>
                  <a:cubicBezTo>
                    <a:pt x="1582" y="49"/>
                    <a:pt x="1396" y="1"/>
                    <a:pt x="1176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25"/>
            <p:cNvSpPr/>
            <p:nvPr/>
          </p:nvSpPr>
          <p:spPr>
            <a:xfrm>
              <a:off x="6436198" y="3118244"/>
              <a:ext cx="38379" cy="90917"/>
            </a:xfrm>
            <a:custGeom>
              <a:avLst/>
              <a:gdLst/>
              <a:ahLst/>
              <a:cxnLst/>
              <a:rect l="l" t="t" r="r" b="b"/>
              <a:pathLst>
                <a:path w="721" h="1708" extrusionOk="0">
                  <a:moveTo>
                    <a:pt x="721" y="1"/>
                  </a:moveTo>
                  <a:lnTo>
                    <a:pt x="1" y="268"/>
                  </a:lnTo>
                  <a:cubicBezTo>
                    <a:pt x="1" y="955"/>
                    <a:pt x="319" y="1708"/>
                    <a:pt x="319" y="1708"/>
                  </a:cubicBezTo>
                  <a:lnTo>
                    <a:pt x="403" y="1139"/>
                  </a:lnTo>
                  <a:lnTo>
                    <a:pt x="704" y="955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25"/>
            <p:cNvSpPr/>
            <p:nvPr/>
          </p:nvSpPr>
          <p:spPr>
            <a:xfrm>
              <a:off x="6427308" y="3058892"/>
              <a:ext cx="119448" cy="85274"/>
            </a:xfrm>
            <a:custGeom>
              <a:avLst/>
              <a:gdLst/>
              <a:ahLst/>
              <a:cxnLst/>
              <a:rect l="l" t="t" r="r" b="b"/>
              <a:pathLst>
                <a:path w="2244" h="1602" extrusionOk="0">
                  <a:moveTo>
                    <a:pt x="1456" y="1"/>
                  </a:moveTo>
                  <a:cubicBezTo>
                    <a:pt x="1104" y="1"/>
                    <a:pt x="318" y="249"/>
                    <a:pt x="168" y="429"/>
                  </a:cubicBezTo>
                  <a:cubicBezTo>
                    <a:pt x="0" y="613"/>
                    <a:pt x="151" y="1601"/>
                    <a:pt x="151" y="1601"/>
                  </a:cubicBezTo>
                  <a:lnTo>
                    <a:pt x="2243" y="1099"/>
                  </a:lnTo>
                  <a:cubicBezTo>
                    <a:pt x="2243" y="1099"/>
                    <a:pt x="1825" y="61"/>
                    <a:pt x="1557" y="11"/>
                  </a:cubicBezTo>
                  <a:cubicBezTo>
                    <a:pt x="1530" y="4"/>
                    <a:pt x="1496" y="1"/>
                    <a:pt x="1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25"/>
            <p:cNvSpPr/>
            <p:nvPr/>
          </p:nvSpPr>
          <p:spPr>
            <a:xfrm>
              <a:off x="6427308" y="3065706"/>
              <a:ext cx="46363" cy="79313"/>
            </a:xfrm>
            <a:custGeom>
              <a:avLst/>
              <a:gdLst/>
              <a:ahLst/>
              <a:cxnLst/>
              <a:rect l="l" t="t" r="r" b="b"/>
              <a:pathLst>
                <a:path w="871" h="1490" extrusionOk="0">
                  <a:moveTo>
                    <a:pt x="871" y="0"/>
                  </a:moveTo>
                  <a:lnTo>
                    <a:pt x="871" y="0"/>
                  </a:lnTo>
                  <a:cubicBezTo>
                    <a:pt x="553" y="84"/>
                    <a:pt x="252" y="218"/>
                    <a:pt x="168" y="318"/>
                  </a:cubicBezTo>
                  <a:cubicBezTo>
                    <a:pt x="0" y="502"/>
                    <a:pt x="151" y="1490"/>
                    <a:pt x="151" y="1490"/>
                  </a:cubicBezTo>
                  <a:lnTo>
                    <a:pt x="653" y="1356"/>
                  </a:lnTo>
                  <a:cubicBezTo>
                    <a:pt x="637" y="1322"/>
                    <a:pt x="637" y="1322"/>
                    <a:pt x="620" y="1306"/>
                  </a:cubicBezTo>
                  <a:cubicBezTo>
                    <a:pt x="335" y="921"/>
                    <a:pt x="452" y="352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25"/>
            <p:cNvSpPr/>
            <p:nvPr/>
          </p:nvSpPr>
          <p:spPr>
            <a:xfrm>
              <a:off x="6435346" y="3082473"/>
              <a:ext cx="152397" cy="61694"/>
            </a:xfrm>
            <a:custGeom>
              <a:avLst/>
              <a:gdLst/>
              <a:ahLst/>
              <a:cxnLst/>
              <a:rect l="l" t="t" r="r" b="b"/>
              <a:pathLst>
                <a:path w="2863" h="1159" extrusionOk="0">
                  <a:moveTo>
                    <a:pt x="2365" y="0"/>
                  </a:moveTo>
                  <a:cubicBezTo>
                    <a:pt x="1586" y="0"/>
                    <a:pt x="0" y="1158"/>
                    <a:pt x="0" y="1158"/>
                  </a:cubicBezTo>
                  <a:lnTo>
                    <a:pt x="2143" y="840"/>
                  </a:lnTo>
                  <a:cubicBezTo>
                    <a:pt x="2862" y="472"/>
                    <a:pt x="2779" y="20"/>
                    <a:pt x="2427" y="3"/>
                  </a:cubicBezTo>
                  <a:cubicBezTo>
                    <a:pt x="2407" y="1"/>
                    <a:pt x="2386" y="0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0788;p25"/>
            <p:cNvSpPr/>
            <p:nvPr/>
          </p:nvSpPr>
          <p:spPr>
            <a:xfrm>
              <a:off x="6443331" y="3153801"/>
              <a:ext cx="27680" cy="41998"/>
            </a:xfrm>
            <a:custGeom>
              <a:avLst/>
              <a:gdLst/>
              <a:ahLst/>
              <a:cxnLst/>
              <a:rect l="l" t="t" r="r" b="b"/>
              <a:pathLst>
                <a:path w="520" h="789" extrusionOk="0">
                  <a:moveTo>
                    <a:pt x="167" y="1"/>
                  </a:moveTo>
                  <a:cubicBezTo>
                    <a:pt x="136" y="1"/>
                    <a:pt x="108" y="12"/>
                    <a:pt x="84" y="36"/>
                  </a:cubicBezTo>
                  <a:cubicBezTo>
                    <a:pt x="1" y="119"/>
                    <a:pt x="1" y="320"/>
                    <a:pt x="84" y="504"/>
                  </a:cubicBezTo>
                  <a:cubicBezTo>
                    <a:pt x="154" y="658"/>
                    <a:pt x="271" y="788"/>
                    <a:pt x="366" y="788"/>
                  </a:cubicBezTo>
                  <a:cubicBezTo>
                    <a:pt x="385" y="788"/>
                    <a:pt x="403" y="783"/>
                    <a:pt x="419" y="772"/>
                  </a:cubicBezTo>
                  <a:cubicBezTo>
                    <a:pt x="520" y="705"/>
                    <a:pt x="520" y="454"/>
                    <a:pt x="419" y="236"/>
                  </a:cubicBezTo>
                  <a:cubicBezTo>
                    <a:pt x="347" y="79"/>
                    <a:pt x="248" y="1"/>
                    <a:pt x="16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0789;p25"/>
            <p:cNvSpPr/>
            <p:nvPr/>
          </p:nvSpPr>
          <p:spPr>
            <a:xfrm>
              <a:off x="6446897" y="3161200"/>
              <a:ext cx="17885" cy="26509"/>
            </a:xfrm>
            <a:custGeom>
              <a:avLst/>
              <a:gdLst/>
              <a:ahLst/>
              <a:cxnLst/>
              <a:rect l="l" t="t" r="r" b="b"/>
              <a:pathLst>
                <a:path w="336" h="498" extrusionOk="0">
                  <a:moveTo>
                    <a:pt x="92" y="1"/>
                  </a:moveTo>
                  <a:cubicBezTo>
                    <a:pt x="70" y="1"/>
                    <a:pt x="50" y="10"/>
                    <a:pt x="34" y="31"/>
                  </a:cubicBezTo>
                  <a:cubicBezTo>
                    <a:pt x="1" y="64"/>
                    <a:pt x="1" y="198"/>
                    <a:pt x="34" y="315"/>
                  </a:cubicBezTo>
                  <a:cubicBezTo>
                    <a:pt x="74" y="422"/>
                    <a:pt x="147" y="497"/>
                    <a:pt x="208" y="497"/>
                  </a:cubicBezTo>
                  <a:cubicBezTo>
                    <a:pt x="224" y="497"/>
                    <a:pt x="238" y="493"/>
                    <a:pt x="252" y="482"/>
                  </a:cubicBezTo>
                  <a:cubicBezTo>
                    <a:pt x="302" y="432"/>
                    <a:pt x="336" y="282"/>
                    <a:pt x="252" y="131"/>
                  </a:cubicBezTo>
                  <a:cubicBezTo>
                    <a:pt x="205" y="50"/>
                    <a:pt x="143" y="1"/>
                    <a:pt x="9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0790;p25"/>
            <p:cNvSpPr/>
            <p:nvPr/>
          </p:nvSpPr>
          <p:spPr>
            <a:xfrm>
              <a:off x="6454030" y="3173763"/>
              <a:ext cx="11657" cy="16927"/>
            </a:xfrm>
            <a:custGeom>
              <a:avLst/>
              <a:gdLst/>
              <a:ahLst/>
              <a:cxnLst/>
              <a:rect l="l" t="t" r="r" b="b"/>
              <a:pathLst>
                <a:path w="219" h="318" extrusionOk="0">
                  <a:moveTo>
                    <a:pt x="65" y="1"/>
                  </a:moveTo>
                  <a:cubicBezTo>
                    <a:pt x="51" y="1"/>
                    <a:pt x="40" y="10"/>
                    <a:pt x="34" y="29"/>
                  </a:cubicBezTo>
                  <a:cubicBezTo>
                    <a:pt x="1" y="62"/>
                    <a:pt x="1" y="129"/>
                    <a:pt x="34" y="213"/>
                  </a:cubicBezTo>
                  <a:cubicBezTo>
                    <a:pt x="62" y="283"/>
                    <a:pt x="90" y="318"/>
                    <a:pt x="127" y="318"/>
                  </a:cubicBezTo>
                  <a:cubicBezTo>
                    <a:pt x="135" y="318"/>
                    <a:pt x="143" y="316"/>
                    <a:pt x="151" y="313"/>
                  </a:cubicBezTo>
                  <a:cubicBezTo>
                    <a:pt x="218" y="280"/>
                    <a:pt x="218" y="163"/>
                    <a:pt x="151" y="79"/>
                  </a:cubicBezTo>
                  <a:cubicBezTo>
                    <a:pt x="120" y="27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0791;p25"/>
            <p:cNvSpPr/>
            <p:nvPr/>
          </p:nvSpPr>
          <p:spPr>
            <a:xfrm>
              <a:off x="6388983" y="3251905"/>
              <a:ext cx="281640" cy="308308"/>
            </a:xfrm>
            <a:custGeom>
              <a:avLst/>
              <a:gdLst/>
              <a:ahLst/>
              <a:cxnLst/>
              <a:rect l="l" t="t" r="r" b="b"/>
              <a:pathLst>
                <a:path w="5291" h="5792" extrusionOk="0">
                  <a:moveTo>
                    <a:pt x="335" y="0"/>
                  </a:moveTo>
                  <a:lnTo>
                    <a:pt x="202" y="17"/>
                  </a:lnTo>
                  <a:lnTo>
                    <a:pt x="1" y="5792"/>
                  </a:lnTo>
                  <a:lnTo>
                    <a:pt x="5290" y="5792"/>
                  </a:lnTo>
                  <a:lnTo>
                    <a:pt x="4738" y="3432"/>
                  </a:lnTo>
                  <a:cubicBezTo>
                    <a:pt x="4319" y="4670"/>
                    <a:pt x="3533" y="5507"/>
                    <a:pt x="2645" y="5507"/>
                  </a:cubicBezTo>
                  <a:cubicBezTo>
                    <a:pt x="1290" y="5507"/>
                    <a:pt x="202" y="3599"/>
                    <a:pt x="202" y="1273"/>
                  </a:cubicBezTo>
                  <a:cubicBezTo>
                    <a:pt x="202" y="837"/>
                    <a:pt x="252" y="385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0792;p25"/>
            <p:cNvSpPr/>
            <p:nvPr/>
          </p:nvSpPr>
          <p:spPr>
            <a:xfrm>
              <a:off x="6241962" y="3453221"/>
              <a:ext cx="223726" cy="83837"/>
            </a:xfrm>
            <a:custGeom>
              <a:avLst/>
              <a:gdLst/>
              <a:ahLst/>
              <a:cxnLst/>
              <a:rect l="l" t="t" r="r" b="b"/>
              <a:pathLst>
                <a:path w="4203" h="1575" extrusionOk="0">
                  <a:moveTo>
                    <a:pt x="1749" y="0"/>
                  </a:moveTo>
                  <a:cubicBezTo>
                    <a:pt x="1666" y="0"/>
                    <a:pt x="1585" y="6"/>
                    <a:pt x="1507" y="18"/>
                  </a:cubicBezTo>
                  <a:cubicBezTo>
                    <a:pt x="436" y="185"/>
                    <a:pt x="1" y="1575"/>
                    <a:pt x="1" y="1575"/>
                  </a:cubicBezTo>
                  <a:lnTo>
                    <a:pt x="3717" y="1575"/>
                  </a:lnTo>
                  <a:lnTo>
                    <a:pt x="4202" y="905"/>
                  </a:lnTo>
                  <a:cubicBezTo>
                    <a:pt x="4202" y="905"/>
                    <a:pt x="2794" y="0"/>
                    <a:pt x="174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0793;p25"/>
            <p:cNvSpPr/>
            <p:nvPr/>
          </p:nvSpPr>
          <p:spPr>
            <a:xfrm>
              <a:off x="6541380" y="3453221"/>
              <a:ext cx="217445" cy="83837"/>
            </a:xfrm>
            <a:custGeom>
              <a:avLst/>
              <a:gdLst/>
              <a:ahLst/>
              <a:cxnLst/>
              <a:rect l="l" t="t" r="r" b="b"/>
              <a:pathLst>
                <a:path w="4085" h="1575" extrusionOk="0">
                  <a:moveTo>
                    <a:pt x="2378" y="0"/>
                  </a:moveTo>
                  <a:cubicBezTo>
                    <a:pt x="1365" y="0"/>
                    <a:pt x="0" y="905"/>
                    <a:pt x="0" y="905"/>
                  </a:cubicBezTo>
                  <a:lnTo>
                    <a:pt x="452" y="1575"/>
                  </a:lnTo>
                  <a:lnTo>
                    <a:pt x="4084" y="1575"/>
                  </a:lnTo>
                  <a:cubicBezTo>
                    <a:pt x="4084" y="1575"/>
                    <a:pt x="3632" y="185"/>
                    <a:pt x="2611" y="18"/>
                  </a:cubicBezTo>
                  <a:cubicBezTo>
                    <a:pt x="2536" y="6"/>
                    <a:pt x="2458" y="0"/>
                    <a:pt x="2378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4" name="Google Shape;10794;p25"/>
            <p:cNvSpPr/>
            <p:nvPr/>
          </p:nvSpPr>
          <p:spPr>
            <a:xfrm>
              <a:off x="6565387" y="3498679"/>
              <a:ext cx="193438" cy="39284"/>
            </a:xfrm>
            <a:custGeom>
              <a:avLst/>
              <a:gdLst/>
              <a:ahLst/>
              <a:cxnLst/>
              <a:rect l="l" t="t" r="r" b="b"/>
              <a:pathLst>
                <a:path w="3634" h="738" extrusionOk="0">
                  <a:moveTo>
                    <a:pt x="3265" y="1"/>
                  </a:moveTo>
                  <a:cubicBezTo>
                    <a:pt x="2830" y="152"/>
                    <a:pt x="2177" y="235"/>
                    <a:pt x="1457" y="235"/>
                  </a:cubicBezTo>
                  <a:cubicBezTo>
                    <a:pt x="721" y="235"/>
                    <a:pt x="1" y="737"/>
                    <a:pt x="1" y="737"/>
                  </a:cubicBezTo>
                  <a:lnTo>
                    <a:pt x="3633" y="737"/>
                  </a:lnTo>
                  <a:cubicBezTo>
                    <a:pt x="3633" y="737"/>
                    <a:pt x="3516" y="386"/>
                    <a:pt x="3265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5" name="Google Shape;10795;p25"/>
            <p:cNvSpPr/>
            <p:nvPr/>
          </p:nvSpPr>
          <p:spPr>
            <a:xfrm>
              <a:off x="6241962" y="3502246"/>
              <a:ext cx="197856" cy="34812"/>
            </a:xfrm>
            <a:custGeom>
              <a:avLst/>
              <a:gdLst/>
              <a:ahLst/>
              <a:cxnLst/>
              <a:rect l="l" t="t" r="r" b="b"/>
              <a:pathLst>
                <a:path w="3717" h="654" extrusionOk="0">
                  <a:moveTo>
                    <a:pt x="302" y="1"/>
                  </a:moveTo>
                  <a:cubicBezTo>
                    <a:pt x="101" y="336"/>
                    <a:pt x="1" y="654"/>
                    <a:pt x="1" y="654"/>
                  </a:cubicBezTo>
                  <a:lnTo>
                    <a:pt x="3717" y="654"/>
                  </a:lnTo>
                  <a:lnTo>
                    <a:pt x="2779" y="520"/>
                  </a:lnTo>
                  <a:cubicBezTo>
                    <a:pt x="2779" y="520"/>
                    <a:pt x="2964" y="269"/>
                    <a:pt x="2143" y="269"/>
                  </a:cubicBezTo>
                  <a:cubicBezTo>
                    <a:pt x="1440" y="269"/>
                    <a:pt x="771" y="168"/>
                    <a:pt x="302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0796;p25"/>
            <p:cNvSpPr/>
            <p:nvPr/>
          </p:nvSpPr>
          <p:spPr>
            <a:xfrm>
              <a:off x="6487884" y="3482391"/>
              <a:ext cx="126581" cy="52006"/>
            </a:xfrm>
            <a:custGeom>
              <a:avLst/>
              <a:gdLst/>
              <a:ahLst/>
              <a:cxnLst/>
              <a:rect l="l" t="t" r="r" b="b"/>
              <a:pathLst>
                <a:path w="2378" h="977" extrusionOk="0">
                  <a:moveTo>
                    <a:pt x="1396" y="1"/>
                  </a:moveTo>
                  <a:cubicBezTo>
                    <a:pt x="881" y="1"/>
                    <a:pt x="90" y="454"/>
                    <a:pt x="1" y="960"/>
                  </a:cubicBezTo>
                  <a:lnTo>
                    <a:pt x="2378" y="977"/>
                  </a:lnTo>
                  <a:cubicBezTo>
                    <a:pt x="2378" y="977"/>
                    <a:pt x="2260" y="207"/>
                    <a:pt x="1574" y="22"/>
                  </a:cubicBezTo>
                  <a:cubicBezTo>
                    <a:pt x="1520" y="8"/>
                    <a:pt x="1460" y="1"/>
                    <a:pt x="139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0797;p25"/>
            <p:cNvSpPr/>
            <p:nvPr/>
          </p:nvSpPr>
          <p:spPr>
            <a:xfrm>
              <a:off x="6389888" y="3482391"/>
              <a:ext cx="107844" cy="52006"/>
            </a:xfrm>
            <a:custGeom>
              <a:avLst/>
              <a:gdLst/>
              <a:ahLst/>
              <a:cxnLst/>
              <a:rect l="l" t="t" r="r" b="b"/>
              <a:pathLst>
                <a:path w="2026" h="977" extrusionOk="0">
                  <a:moveTo>
                    <a:pt x="840" y="1"/>
                  </a:moveTo>
                  <a:cubicBezTo>
                    <a:pt x="785" y="1"/>
                    <a:pt x="733" y="8"/>
                    <a:pt x="687" y="22"/>
                  </a:cubicBezTo>
                  <a:cubicBezTo>
                    <a:pt x="101" y="207"/>
                    <a:pt x="0" y="977"/>
                    <a:pt x="0" y="977"/>
                  </a:cubicBezTo>
                  <a:lnTo>
                    <a:pt x="2026" y="960"/>
                  </a:lnTo>
                  <a:cubicBezTo>
                    <a:pt x="1951" y="454"/>
                    <a:pt x="1281" y="1"/>
                    <a:pt x="840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0798;p25"/>
            <p:cNvSpPr/>
            <p:nvPr/>
          </p:nvSpPr>
          <p:spPr>
            <a:xfrm>
              <a:off x="6564535" y="3515926"/>
              <a:ext cx="92727" cy="16714"/>
            </a:xfrm>
            <a:custGeom>
              <a:avLst/>
              <a:gdLst/>
              <a:ahLst/>
              <a:cxnLst/>
              <a:rect l="l" t="t" r="r" b="b"/>
              <a:pathLst>
                <a:path w="1742" h="314" extrusionOk="0">
                  <a:moveTo>
                    <a:pt x="868" y="0"/>
                  </a:moveTo>
                  <a:cubicBezTo>
                    <a:pt x="579" y="0"/>
                    <a:pt x="271" y="86"/>
                    <a:pt x="0" y="296"/>
                  </a:cubicBezTo>
                  <a:lnTo>
                    <a:pt x="1741" y="313"/>
                  </a:lnTo>
                  <a:cubicBezTo>
                    <a:pt x="1547" y="129"/>
                    <a:pt x="1222" y="0"/>
                    <a:pt x="868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9" name="Google Shape;10799;p25"/>
            <p:cNvSpPr/>
            <p:nvPr/>
          </p:nvSpPr>
          <p:spPr>
            <a:xfrm>
              <a:off x="6376527" y="3524336"/>
              <a:ext cx="64195" cy="9156"/>
            </a:xfrm>
            <a:custGeom>
              <a:avLst/>
              <a:gdLst/>
              <a:ahLst/>
              <a:cxnLst/>
              <a:rect l="l" t="t" r="r" b="b"/>
              <a:pathLst>
                <a:path w="1206" h="172" extrusionOk="0">
                  <a:moveTo>
                    <a:pt x="568" y="1"/>
                  </a:moveTo>
                  <a:cubicBezTo>
                    <a:pt x="365" y="1"/>
                    <a:pt x="160" y="50"/>
                    <a:pt x="0" y="172"/>
                  </a:cubicBezTo>
                  <a:lnTo>
                    <a:pt x="1206" y="172"/>
                  </a:lnTo>
                  <a:cubicBezTo>
                    <a:pt x="1050" y="71"/>
                    <a:pt x="811" y="1"/>
                    <a:pt x="568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0" name="Google Shape;10800;p25"/>
            <p:cNvSpPr/>
            <p:nvPr/>
          </p:nvSpPr>
          <p:spPr>
            <a:xfrm>
              <a:off x="6501245" y="3515660"/>
              <a:ext cx="17885" cy="18737"/>
            </a:xfrm>
            <a:custGeom>
              <a:avLst/>
              <a:gdLst/>
              <a:ahLst/>
              <a:cxnLst/>
              <a:rect l="l" t="t" r="r" b="b"/>
              <a:pathLst>
                <a:path w="336" h="352" extrusionOk="0">
                  <a:moveTo>
                    <a:pt x="336" y="0"/>
                  </a:moveTo>
                  <a:cubicBezTo>
                    <a:pt x="335" y="0"/>
                    <a:pt x="101" y="134"/>
                    <a:pt x="1" y="335"/>
                  </a:cubicBezTo>
                  <a:lnTo>
                    <a:pt x="151" y="352"/>
                  </a:lnTo>
                  <a:cubicBezTo>
                    <a:pt x="151" y="218"/>
                    <a:pt x="335" y="0"/>
                    <a:pt x="336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0801;p25"/>
            <p:cNvSpPr/>
            <p:nvPr/>
          </p:nvSpPr>
          <p:spPr>
            <a:xfrm>
              <a:off x="6519077" y="3516511"/>
              <a:ext cx="17885" cy="19642"/>
            </a:xfrm>
            <a:custGeom>
              <a:avLst/>
              <a:gdLst/>
              <a:ahLst/>
              <a:cxnLst/>
              <a:rect l="l" t="t" r="r" b="b"/>
              <a:pathLst>
                <a:path w="336" h="369" extrusionOk="0">
                  <a:moveTo>
                    <a:pt x="335" y="1"/>
                  </a:moveTo>
                  <a:cubicBezTo>
                    <a:pt x="335" y="1"/>
                    <a:pt x="101" y="135"/>
                    <a:pt x="1" y="336"/>
                  </a:cubicBezTo>
                  <a:lnTo>
                    <a:pt x="151" y="369"/>
                  </a:lnTo>
                  <a:cubicBezTo>
                    <a:pt x="151" y="218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0802;p25"/>
            <p:cNvSpPr/>
            <p:nvPr/>
          </p:nvSpPr>
          <p:spPr>
            <a:xfrm>
              <a:off x="6470957" y="3519173"/>
              <a:ext cx="16980" cy="19695"/>
            </a:xfrm>
            <a:custGeom>
              <a:avLst/>
              <a:gdLst/>
              <a:ahLst/>
              <a:cxnLst/>
              <a:rect l="l" t="t" r="r" b="b"/>
              <a:pathLst>
                <a:path w="319" h="370" extrusionOk="0">
                  <a:moveTo>
                    <a:pt x="1" y="1"/>
                  </a:moveTo>
                  <a:cubicBezTo>
                    <a:pt x="1" y="1"/>
                    <a:pt x="185" y="235"/>
                    <a:pt x="168" y="369"/>
                  </a:cubicBezTo>
                  <a:lnTo>
                    <a:pt x="319" y="352"/>
                  </a:lnTo>
                  <a:cubicBezTo>
                    <a:pt x="235" y="15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0803;p25"/>
            <p:cNvSpPr/>
            <p:nvPr/>
          </p:nvSpPr>
          <p:spPr>
            <a:xfrm>
              <a:off x="6453125" y="3518321"/>
              <a:ext cx="16980" cy="19642"/>
            </a:xfrm>
            <a:custGeom>
              <a:avLst/>
              <a:gdLst/>
              <a:ahLst/>
              <a:cxnLst/>
              <a:rect l="l" t="t" r="r" b="b"/>
              <a:pathLst>
                <a:path w="319" h="369" extrusionOk="0">
                  <a:moveTo>
                    <a:pt x="1" y="0"/>
                  </a:moveTo>
                  <a:cubicBezTo>
                    <a:pt x="1" y="0"/>
                    <a:pt x="185" y="218"/>
                    <a:pt x="168" y="368"/>
                  </a:cubicBezTo>
                  <a:lnTo>
                    <a:pt x="319" y="352"/>
                  </a:lnTo>
                  <a:cubicBezTo>
                    <a:pt x="235" y="1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0804;p25"/>
            <p:cNvSpPr/>
            <p:nvPr/>
          </p:nvSpPr>
          <p:spPr>
            <a:xfrm>
              <a:off x="6494112" y="3169025"/>
              <a:ext cx="10752" cy="16075"/>
            </a:xfrm>
            <a:custGeom>
              <a:avLst/>
              <a:gdLst/>
              <a:ahLst/>
              <a:cxnLst/>
              <a:rect l="l" t="t" r="r" b="b"/>
              <a:pathLst>
                <a:path w="202" h="302" extrusionOk="0">
                  <a:moveTo>
                    <a:pt x="85" y="1"/>
                  </a:moveTo>
                  <a:cubicBezTo>
                    <a:pt x="51" y="1"/>
                    <a:pt x="1" y="68"/>
                    <a:pt x="1" y="151"/>
                  </a:cubicBezTo>
                  <a:cubicBezTo>
                    <a:pt x="1" y="235"/>
                    <a:pt x="68" y="302"/>
                    <a:pt x="118" y="302"/>
                  </a:cubicBezTo>
                  <a:cubicBezTo>
                    <a:pt x="152" y="302"/>
                    <a:pt x="202" y="235"/>
                    <a:pt x="202" y="151"/>
                  </a:cubicBezTo>
                  <a:cubicBezTo>
                    <a:pt x="202" y="68"/>
                    <a:pt x="135" y="1"/>
                    <a:pt x="85" y="1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0805;p25"/>
            <p:cNvSpPr/>
            <p:nvPr/>
          </p:nvSpPr>
          <p:spPr>
            <a:xfrm>
              <a:off x="6480751" y="3152258"/>
              <a:ext cx="25018" cy="15064"/>
            </a:xfrm>
            <a:custGeom>
              <a:avLst/>
              <a:gdLst/>
              <a:ahLst/>
              <a:cxnLst/>
              <a:rect l="l" t="t" r="r" b="b"/>
              <a:pathLst>
                <a:path w="470" h="283" extrusionOk="0">
                  <a:moveTo>
                    <a:pt x="414" y="1"/>
                  </a:moveTo>
                  <a:cubicBezTo>
                    <a:pt x="405" y="1"/>
                    <a:pt x="396" y="5"/>
                    <a:pt x="386" y="14"/>
                  </a:cubicBezTo>
                  <a:lnTo>
                    <a:pt x="51" y="65"/>
                  </a:lnTo>
                  <a:cubicBezTo>
                    <a:pt x="18" y="65"/>
                    <a:pt x="1" y="115"/>
                    <a:pt x="1" y="132"/>
                  </a:cubicBezTo>
                  <a:lnTo>
                    <a:pt x="18" y="232"/>
                  </a:lnTo>
                  <a:cubicBezTo>
                    <a:pt x="18" y="265"/>
                    <a:pt x="68" y="282"/>
                    <a:pt x="84" y="282"/>
                  </a:cubicBezTo>
                  <a:lnTo>
                    <a:pt x="419" y="215"/>
                  </a:lnTo>
                  <a:cubicBezTo>
                    <a:pt x="436" y="215"/>
                    <a:pt x="469" y="182"/>
                    <a:pt x="469" y="148"/>
                  </a:cubicBezTo>
                  <a:lnTo>
                    <a:pt x="436" y="48"/>
                  </a:lnTo>
                  <a:cubicBezTo>
                    <a:pt x="448" y="24"/>
                    <a:pt x="435" y="1"/>
                    <a:pt x="414" y="1"/>
                  </a:cubicBez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0806;p25"/>
            <p:cNvSpPr/>
            <p:nvPr/>
          </p:nvSpPr>
          <p:spPr>
            <a:xfrm>
              <a:off x="6529776" y="3163702"/>
              <a:ext cx="11657" cy="16980"/>
            </a:xfrm>
            <a:custGeom>
              <a:avLst/>
              <a:gdLst/>
              <a:ahLst/>
              <a:cxnLst/>
              <a:rect l="l" t="t" r="r" b="b"/>
              <a:pathLst>
                <a:path w="219" h="319" extrusionOk="0">
                  <a:moveTo>
                    <a:pt x="84" y="0"/>
                  </a:moveTo>
                  <a:cubicBezTo>
                    <a:pt x="51" y="0"/>
                    <a:pt x="0" y="67"/>
                    <a:pt x="0" y="168"/>
                  </a:cubicBezTo>
                  <a:cubicBezTo>
                    <a:pt x="0" y="251"/>
                    <a:pt x="67" y="318"/>
                    <a:pt x="118" y="318"/>
                  </a:cubicBezTo>
                  <a:cubicBezTo>
                    <a:pt x="151" y="318"/>
                    <a:pt x="218" y="235"/>
                    <a:pt x="201" y="151"/>
                  </a:cubicBezTo>
                  <a:cubicBezTo>
                    <a:pt x="201" y="6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0807;p25"/>
            <p:cNvSpPr/>
            <p:nvPr/>
          </p:nvSpPr>
          <p:spPr>
            <a:xfrm>
              <a:off x="6524400" y="3144965"/>
              <a:ext cx="20547" cy="13414"/>
            </a:xfrm>
            <a:custGeom>
              <a:avLst/>
              <a:gdLst/>
              <a:ahLst/>
              <a:cxnLst/>
              <a:rect l="l" t="t" r="r" b="b"/>
              <a:pathLst>
                <a:path w="386" h="252" extrusionOk="0">
                  <a:moveTo>
                    <a:pt x="336" y="1"/>
                  </a:moveTo>
                  <a:lnTo>
                    <a:pt x="51" y="34"/>
                  </a:lnTo>
                  <a:cubicBezTo>
                    <a:pt x="18" y="34"/>
                    <a:pt x="1" y="68"/>
                    <a:pt x="1" y="101"/>
                  </a:cubicBezTo>
                  <a:lnTo>
                    <a:pt x="1" y="202"/>
                  </a:lnTo>
                  <a:cubicBezTo>
                    <a:pt x="1" y="235"/>
                    <a:pt x="18" y="252"/>
                    <a:pt x="51" y="252"/>
                  </a:cubicBezTo>
                  <a:lnTo>
                    <a:pt x="336" y="202"/>
                  </a:lnTo>
                  <a:cubicBezTo>
                    <a:pt x="352" y="202"/>
                    <a:pt x="386" y="185"/>
                    <a:pt x="386" y="151"/>
                  </a:cubicBezTo>
                  <a:lnTo>
                    <a:pt x="386" y="34"/>
                  </a:lnTo>
                  <a:cubicBezTo>
                    <a:pt x="386" y="17"/>
                    <a:pt x="352" y="1"/>
                    <a:pt x="336" y="1"/>
                  </a:cubicBez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0808;p25"/>
            <p:cNvSpPr/>
            <p:nvPr/>
          </p:nvSpPr>
          <p:spPr>
            <a:xfrm>
              <a:off x="6513754" y="3172592"/>
              <a:ext cx="19642" cy="29276"/>
            </a:xfrm>
            <a:custGeom>
              <a:avLst/>
              <a:gdLst/>
              <a:ahLst/>
              <a:cxnLst/>
              <a:rect l="l" t="t" r="r" b="b"/>
              <a:pathLst>
                <a:path w="369" h="550" extrusionOk="0">
                  <a:moveTo>
                    <a:pt x="101" y="1"/>
                  </a:moveTo>
                  <a:cubicBezTo>
                    <a:pt x="218" y="252"/>
                    <a:pt x="268" y="419"/>
                    <a:pt x="184" y="486"/>
                  </a:cubicBezTo>
                  <a:cubicBezTo>
                    <a:pt x="134" y="520"/>
                    <a:pt x="50" y="520"/>
                    <a:pt x="0" y="520"/>
                  </a:cubicBezTo>
                  <a:cubicBezTo>
                    <a:pt x="0" y="520"/>
                    <a:pt x="82" y="549"/>
                    <a:pt x="161" y="549"/>
                  </a:cubicBezTo>
                  <a:cubicBezTo>
                    <a:pt x="201" y="549"/>
                    <a:pt x="240" y="542"/>
                    <a:pt x="268" y="520"/>
                  </a:cubicBezTo>
                  <a:cubicBezTo>
                    <a:pt x="368" y="469"/>
                    <a:pt x="285" y="302"/>
                    <a:pt x="101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0809;p25"/>
            <p:cNvSpPr/>
            <p:nvPr/>
          </p:nvSpPr>
          <p:spPr>
            <a:xfrm>
              <a:off x="6501245" y="3210917"/>
              <a:ext cx="35717" cy="20014"/>
            </a:xfrm>
            <a:custGeom>
              <a:avLst/>
              <a:gdLst/>
              <a:ahLst/>
              <a:cxnLst/>
              <a:rect l="l" t="t" r="r" b="b"/>
              <a:pathLst>
                <a:path w="671" h="376" extrusionOk="0">
                  <a:moveTo>
                    <a:pt x="670" y="0"/>
                  </a:moveTo>
                  <a:lnTo>
                    <a:pt x="1" y="34"/>
                  </a:lnTo>
                  <a:cubicBezTo>
                    <a:pt x="1" y="34"/>
                    <a:pt x="18" y="302"/>
                    <a:pt x="352" y="369"/>
                  </a:cubicBezTo>
                  <a:cubicBezTo>
                    <a:pt x="375" y="373"/>
                    <a:pt x="396" y="376"/>
                    <a:pt x="416" y="376"/>
                  </a:cubicBezTo>
                  <a:cubicBezTo>
                    <a:pt x="670" y="376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0810;p25"/>
            <p:cNvSpPr/>
            <p:nvPr/>
          </p:nvSpPr>
          <p:spPr>
            <a:xfrm>
              <a:off x="6505716" y="3212674"/>
              <a:ext cx="28585" cy="9901"/>
            </a:xfrm>
            <a:custGeom>
              <a:avLst/>
              <a:gdLst/>
              <a:ahLst/>
              <a:cxnLst/>
              <a:rect l="l" t="t" r="r" b="b"/>
              <a:pathLst>
                <a:path w="537" h="186" extrusionOk="0">
                  <a:moveTo>
                    <a:pt x="536" y="1"/>
                  </a:moveTo>
                  <a:lnTo>
                    <a:pt x="0" y="51"/>
                  </a:lnTo>
                  <a:cubicBezTo>
                    <a:pt x="0" y="51"/>
                    <a:pt x="0" y="135"/>
                    <a:pt x="67" y="185"/>
                  </a:cubicBezTo>
                  <a:lnTo>
                    <a:pt x="503" y="168"/>
                  </a:lnTo>
                  <a:cubicBezTo>
                    <a:pt x="536" y="85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0811;p25"/>
            <p:cNvSpPr/>
            <p:nvPr/>
          </p:nvSpPr>
          <p:spPr>
            <a:xfrm>
              <a:off x="5288615" y="3545948"/>
              <a:ext cx="27680" cy="558702"/>
            </a:xfrm>
            <a:custGeom>
              <a:avLst/>
              <a:gdLst/>
              <a:ahLst/>
              <a:cxnLst/>
              <a:rect l="l" t="t" r="r" b="b"/>
              <a:pathLst>
                <a:path w="520" h="10496" extrusionOk="0">
                  <a:moveTo>
                    <a:pt x="335" y="0"/>
                  </a:moveTo>
                  <a:lnTo>
                    <a:pt x="135" y="201"/>
                  </a:lnTo>
                  <a:lnTo>
                    <a:pt x="1" y="10495"/>
                  </a:lnTo>
                  <a:lnTo>
                    <a:pt x="520" y="104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0812;p25"/>
            <p:cNvSpPr/>
            <p:nvPr/>
          </p:nvSpPr>
          <p:spPr>
            <a:xfrm>
              <a:off x="5164750" y="4094803"/>
              <a:ext cx="279830" cy="20547"/>
            </a:xfrm>
            <a:custGeom>
              <a:avLst/>
              <a:gdLst/>
              <a:ahLst/>
              <a:cxnLst/>
              <a:rect l="l" t="t" r="r" b="b"/>
              <a:pathLst>
                <a:path w="5257" h="386" extrusionOk="0">
                  <a:moveTo>
                    <a:pt x="1039" y="0"/>
                  </a:moveTo>
                  <a:lnTo>
                    <a:pt x="1" y="385"/>
                  </a:lnTo>
                  <a:lnTo>
                    <a:pt x="5257" y="385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0813;p25"/>
            <p:cNvSpPr/>
            <p:nvPr/>
          </p:nvSpPr>
          <p:spPr>
            <a:xfrm>
              <a:off x="5022200" y="2218336"/>
              <a:ext cx="543585" cy="1555487"/>
            </a:xfrm>
            <a:custGeom>
              <a:avLst/>
              <a:gdLst/>
              <a:ahLst/>
              <a:cxnLst/>
              <a:rect l="l" t="t" r="r" b="b"/>
              <a:pathLst>
                <a:path w="10212" h="29222" extrusionOk="0">
                  <a:moveTo>
                    <a:pt x="3014" y="1"/>
                  </a:moveTo>
                  <a:cubicBezTo>
                    <a:pt x="1039" y="7818"/>
                    <a:pt x="1" y="18815"/>
                    <a:pt x="871" y="27854"/>
                  </a:cubicBezTo>
                  <a:cubicBezTo>
                    <a:pt x="2539" y="28780"/>
                    <a:pt x="4071" y="29222"/>
                    <a:pt x="5525" y="29222"/>
                  </a:cubicBezTo>
                  <a:cubicBezTo>
                    <a:pt x="7092" y="29222"/>
                    <a:pt x="8569" y="28709"/>
                    <a:pt x="10027" y="27736"/>
                  </a:cubicBezTo>
                  <a:cubicBezTo>
                    <a:pt x="10027" y="27736"/>
                    <a:pt x="10211" y="9809"/>
                    <a:pt x="8554" y="2026"/>
                  </a:cubicBezTo>
                  <a:cubicBezTo>
                    <a:pt x="8554" y="2026"/>
                    <a:pt x="6897" y="335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0814;p25"/>
            <p:cNvSpPr/>
            <p:nvPr/>
          </p:nvSpPr>
          <p:spPr>
            <a:xfrm>
              <a:off x="5059621" y="2235263"/>
              <a:ext cx="404601" cy="1225461"/>
            </a:xfrm>
            <a:custGeom>
              <a:avLst/>
              <a:gdLst/>
              <a:ahLst/>
              <a:cxnLst/>
              <a:rect l="l" t="t" r="r" b="b"/>
              <a:pathLst>
                <a:path w="7601" h="23022" extrusionOk="0">
                  <a:moveTo>
                    <a:pt x="2562" y="1"/>
                  </a:moveTo>
                  <a:cubicBezTo>
                    <a:pt x="972" y="6328"/>
                    <a:pt x="1" y="14865"/>
                    <a:pt x="252" y="22598"/>
                  </a:cubicBezTo>
                  <a:cubicBezTo>
                    <a:pt x="1085" y="22884"/>
                    <a:pt x="1894" y="23022"/>
                    <a:pt x="2690" y="23022"/>
                  </a:cubicBezTo>
                  <a:cubicBezTo>
                    <a:pt x="4038" y="23022"/>
                    <a:pt x="5347" y="22625"/>
                    <a:pt x="6663" y="21878"/>
                  </a:cubicBezTo>
                  <a:cubicBezTo>
                    <a:pt x="6663" y="21878"/>
                    <a:pt x="7600" y="9826"/>
                    <a:pt x="7265" y="1474"/>
                  </a:cubicBezTo>
                  <a:cubicBezTo>
                    <a:pt x="6495" y="972"/>
                    <a:pt x="4989" y="202"/>
                    <a:pt x="256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0815;p25"/>
            <p:cNvSpPr/>
            <p:nvPr/>
          </p:nvSpPr>
          <p:spPr>
            <a:xfrm>
              <a:off x="6476333" y="2195181"/>
              <a:ext cx="30341" cy="114072"/>
            </a:xfrm>
            <a:custGeom>
              <a:avLst/>
              <a:gdLst/>
              <a:ahLst/>
              <a:cxnLst/>
              <a:rect l="l" t="t" r="r" b="b"/>
              <a:pathLst>
                <a:path w="570" h="2143" extrusionOk="0">
                  <a:moveTo>
                    <a:pt x="67" y="0"/>
                  </a:moveTo>
                  <a:lnTo>
                    <a:pt x="0" y="2143"/>
                  </a:lnTo>
                  <a:lnTo>
                    <a:pt x="569" y="2143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0816;p25"/>
            <p:cNvSpPr/>
            <p:nvPr/>
          </p:nvSpPr>
          <p:spPr>
            <a:xfrm>
              <a:off x="7089328" y="2195181"/>
              <a:ext cx="30341" cy="114072"/>
            </a:xfrm>
            <a:custGeom>
              <a:avLst/>
              <a:gdLst/>
              <a:ahLst/>
              <a:cxnLst/>
              <a:rect l="l" t="t" r="r" b="b"/>
              <a:pathLst>
                <a:path w="570" h="2143" extrusionOk="0">
                  <a:moveTo>
                    <a:pt x="67" y="0"/>
                  </a:moveTo>
                  <a:lnTo>
                    <a:pt x="0" y="2143"/>
                  </a:lnTo>
                  <a:lnTo>
                    <a:pt x="569" y="2143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0817;p25"/>
            <p:cNvSpPr/>
            <p:nvPr/>
          </p:nvSpPr>
          <p:spPr>
            <a:xfrm>
              <a:off x="5912310" y="2195181"/>
              <a:ext cx="29436" cy="114072"/>
            </a:xfrm>
            <a:custGeom>
              <a:avLst/>
              <a:gdLst/>
              <a:ahLst/>
              <a:cxnLst/>
              <a:rect l="l" t="t" r="r" b="b"/>
              <a:pathLst>
                <a:path w="553" h="2143" extrusionOk="0">
                  <a:moveTo>
                    <a:pt x="51" y="0"/>
                  </a:moveTo>
                  <a:lnTo>
                    <a:pt x="1" y="2143"/>
                  </a:lnTo>
                  <a:lnTo>
                    <a:pt x="553" y="214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8" name="Google Shape;10818;p25"/>
            <p:cNvGrpSpPr/>
            <p:nvPr/>
          </p:nvGrpSpPr>
          <p:grpSpPr>
            <a:xfrm>
              <a:off x="5634343" y="1676400"/>
              <a:ext cx="1828344" cy="543799"/>
              <a:chOff x="5634343" y="1676400"/>
              <a:chExt cx="1828344" cy="543799"/>
            </a:xfrm>
          </p:grpSpPr>
          <p:sp>
            <p:nvSpPr>
              <p:cNvPr id="10819" name="Google Shape;10819;p25"/>
              <p:cNvSpPr/>
              <p:nvPr/>
            </p:nvSpPr>
            <p:spPr>
              <a:xfrm>
                <a:off x="5634343" y="2194276"/>
                <a:ext cx="1828344" cy="25923"/>
              </a:xfrm>
              <a:custGeom>
                <a:avLst/>
                <a:gdLst/>
                <a:ahLst/>
                <a:cxnLst/>
                <a:rect l="l" t="t" r="r" b="b"/>
                <a:pathLst>
                  <a:path w="34348" h="487" extrusionOk="0">
                    <a:moveTo>
                      <a:pt x="0" y="1"/>
                    </a:moveTo>
                    <a:lnTo>
                      <a:pt x="0" y="486"/>
                    </a:lnTo>
                    <a:lnTo>
                      <a:pt x="34348" y="486"/>
                    </a:lnTo>
                    <a:lnTo>
                      <a:pt x="34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0" name="Google Shape;10820;p25"/>
              <p:cNvSpPr/>
              <p:nvPr/>
            </p:nvSpPr>
            <p:spPr>
              <a:xfrm>
                <a:off x="5673520" y="1693434"/>
                <a:ext cx="330612" cy="514628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9668" extrusionOk="0">
                    <a:moveTo>
                      <a:pt x="2198" y="1046"/>
                    </a:moveTo>
                    <a:cubicBezTo>
                      <a:pt x="2490" y="1046"/>
                      <a:pt x="2967" y="1095"/>
                      <a:pt x="3616" y="1225"/>
                    </a:cubicBezTo>
                    <a:cubicBezTo>
                      <a:pt x="4487" y="1392"/>
                      <a:pt x="4989" y="1877"/>
                      <a:pt x="4989" y="3066"/>
                    </a:cubicBezTo>
                    <a:cubicBezTo>
                      <a:pt x="4989" y="4238"/>
                      <a:pt x="4085" y="4438"/>
                      <a:pt x="3599" y="4438"/>
                    </a:cubicBezTo>
                    <a:cubicBezTo>
                      <a:pt x="3332" y="4438"/>
                      <a:pt x="2947" y="4438"/>
                      <a:pt x="2562" y="4422"/>
                    </a:cubicBezTo>
                    <a:lnTo>
                      <a:pt x="1909" y="4371"/>
                    </a:lnTo>
                    <a:lnTo>
                      <a:pt x="1892" y="3836"/>
                    </a:lnTo>
                    <a:cubicBezTo>
                      <a:pt x="1859" y="3518"/>
                      <a:pt x="1859" y="3116"/>
                      <a:pt x="1909" y="2748"/>
                    </a:cubicBezTo>
                    <a:cubicBezTo>
                      <a:pt x="1942" y="2363"/>
                      <a:pt x="1942" y="1978"/>
                      <a:pt x="1976" y="1643"/>
                    </a:cubicBezTo>
                    <a:cubicBezTo>
                      <a:pt x="1993" y="1425"/>
                      <a:pt x="1993" y="1241"/>
                      <a:pt x="1993" y="1057"/>
                    </a:cubicBezTo>
                    <a:cubicBezTo>
                      <a:pt x="2045" y="1050"/>
                      <a:pt x="2114" y="1046"/>
                      <a:pt x="2198" y="1046"/>
                    </a:cubicBezTo>
                    <a:close/>
                    <a:moveTo>
                      <a:pt x="228" y="1"/>
                    </a:moveTo>
                    <a:cubicBezTo>
                      <a:pt x="141" y="1"/>
                      <a:pt x="84" y="92"/>
                      <a:pt x="84" y="354"/>
                    </a:cubicBezTo>
                    <a:cubicBezTo>
                      <a:pt x="84" y="438"/>
                      <a:pt x="84" y="572"/>
                      <a:pt x="101" y="706"/>
                    </a:cubicBezTo>
                    <a:cubicBezTo>
                      <a:pt x="118" y="789"/>
                      <a:pt x="118" y="1007"/>
                      <a:pt x="118" y="1292"/>
                    </a:cubicBezTo>
                    <a:cubicBezTo>
                      <a:pt x="118" y="2915"/>
                      <a:pt x="17" y="6983"/>
                      <a:pt x="17" y="7485"/>
                    </a:cubicBezTo>
                    <a:cubicBezTo>
                      <a:pt x="17" y="8071"/>
                      <a:pt x="1" y="8941"/>
                      <a:pt x="1" y="9209"/>
                    </a:cubicBezTo>
                    <a:cubicBezTo>
                      <a:pt x="1" y="9452"/>
                      <a:pt x="14" y="9668"/>
                      <a:pt x="268" y="9668"/>
                    </a:cubicBezTo>
                    <a:cubicBezTo>
                      <a:pt x="293" y="9668"/>
                      <a:pt x="321" y="9665"/>
                      <a:pt x="352" y="9661"/>
                    </a:cubicBezTo>
                    <a:cubicBezTo>
                      <a:pt x="587" y="9627"/>
                      <a:pt x="988" y="9611"/>
                      <a:pt x="1239" y="9611"/>
                    </a:cubicBezTo>
                    <a:cubicBezTo>
                      <a:pt x="1340" y="9611"/>
                      <a:pt x="1423" y="9611"/>
                      <a:pt x="1474" y="9627"/>
                    </a:cubicBezTo>
                    <a:cubicBezTo>
                      <a:pt x="1506" y="9642"/>
                      <a:pt x="1542" y="9649"/>
                      <a:pt x="1580" y="9649"/>
                    </a:cubicBezTo>
                    <a:cubicBezTo>
                      <a:pt x="1762" y="9649"/>
                      <a:pt x="1981" y="9491"/>
                      <a:pt x="1926" y="9242"/>
                    </a:cubicBezTo>
                    <a:cubicBezTo>
                      <a:pt x="1892" y="9108"/>
                      <a:pt x="1892" y="8188"/>
                      <a:pt x="1892" y="7301"/>
                    </a:cubicBezTo>
                    <a:cubicBezTo>
                      <a:pt x="1892" y="6799"/>
                      <a:pt x="1892" y="6213"/>
                      <a:pt x="1909" y="5593"/>
                    </a:cubicBezTo>
                    <a:cubicBezTo>
                      <a:pt x="2177" y="5593"/>
                      <a:pt x="2444" y="5543"/>
                      <a:pt x="2729" y="5526"/>
                    </a:cubicBezTo>
                    <a:cubicBezTo>
                      <a:pt x="3164" y="5493"/>
                      <a:pt x="3683" y="5443"/>
                      <a:pt x="3984" y="5443"/>
                    </a:cubicBezTo>
                    <a:cubicBezTo>
                      <a:pt x="4570" y="5443"/>
                      <a:pt x="6211" y="5024"/>
                      <a:pt x="6211" y="2982"/>
                    </a:cubicBezTo>
                    <a:cubicBezTo>
                      <a:pt x="6211" y="923"/>
                      <a:pt x="5156" y="103"/>
                      <a:pt x="4001" y="36"/>
                    </a:cubicBezTo>
                    <a:cubicBezTo>
                      <a:pt x="3549" y="19"/>
                      <a:pt x="3081" y="3"/>
                      <a:pt x="2612" y="3"/>
                    </a:cubicBezTo>
                    <a:cubicBezTo>
                      <a:pt x="1909" y="3"/>
                      <a:pt x="1256" y="19"/>
                      <a:pt x="1105" y="19"/>
                    </a:cubicBezTo>
                    <a:cubicBezTo>
                      <a:pt x="771" y="19"/>
                      <a:pt x="369" y="19"/>
                      <a:pt x="252" y="3"/>
                    </a:cubicBezTo>
                    <a:cubicBezTo>
                      <a:pt x="244" y="1"/>
                      <a:pt x="236" y="1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1" name="Google Shape;10821;p25"/>
              <p:cNvSpPr/>
              <p:nvPr/>
            </p:nvSpPr>
            <p:spPr>
              <a:xfrm>
                <a:off x="6037506" y="1691784"/>
                <a:ext cx="59298" cy="524049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845" extrusionOk="0">
                    <a:moveTo>
                      <a:pt x="461" y="0"/>
                    </a:moveTo>
                    <a:cubicBezTo>
                      <a:pt x="277" y="0"/>
                      <a:pt x="226" y="168"/>
                      <a:pt x="226" y="352"/>
                    </a:cubicBezTo>
                    <a:cubicBezTo>
                      <a:pt x="226" y="452"/>
                      <a:pt x="260" y="536"/>
                      <a:pt x="260" y="636"/>
                    </a:cubicBezTo>
                    <a:cubicBezTo>
                      <a:pt x="293" y="971"/>
                      <a:pt x="143" y="3649"/>
                      <a:pt x="143" y="4553"/>
                    </a:cubicBezTo>
                    <a:cubicBezTo>
                      <a:pt x="143" y="5474"/>
                      <a:pt x="92" y="8738"/>
                      <a:pt x="92" y="9257"/>
                    </a:cubicBezTo>
                    <a:cubicBezTo>
                      <a:pt x="92" y="9798"/>
                      <a:pt x="0" y="9844"/>
                      <a:pt x="237" y="9844"/>
                    </a:cubicBezTo>
                    <a:cubicBezTo>
                      <a:pt x="285" y="9844"/>
                      <a:pt x="347" y="9842"/>
                      <a:pt x="427" y="9842"/>
                    </a:cubicBezTo>
                    <a:cubicBezTo>
                      <a:pt x="578" y="9842"/>
                      <a:pt x="762" y="9842"/>
                      <a:pt x="846" y="9792"/>
                    </a:cubicBezTo>
                    <a:cubicBezTo>
                      <a:pt x="929" y="9742"/>
                      <a:pt x="996" y="9709"/>
                      <a:pt x="996" y="9558"/>
                    </a:cubicBezTo>
                    <a:cubicBezTo>
                      <a:pt x="996" y="9508"/>
                      <a:pt x="996" y="9457"/>
                      <a:pt x="963" y="9374"/>
                    </a:cubicBezTo>
                    <a:cubicBezTo>
                      <a:pt x="929" y="9006"/>
                      <a:pt x="879" y="6612"/>
                      <a:pt x="879" y="5892"/>
                    </a:cubicBezTo>
                    <a:cubicBezTo>
                      <a:pt x="879" y="5189"/>
                      <a:pt x="996" y="2846"/>
                      <a:pt x="996" y="2092"/>
                    </a:cubicBezTo>
                    <a:cubicBezTo>
                      <a:pt x="996" y="1339"/>
                      <a:pt x="1013" y="804"/>
                      <a:pt x="1097" y="536"/>
                    </a:cubicBezTo>
                    <a:cubicBezTo>
                      <a:pt x="1097" y="435"/>
                      <a:pt x="1113" y="301"/>
                      <a:pt x="1113" y="201"/>
                    </a:cubicBezTo>
                    <a:cubicBezTo>
                      <a:pt x="1113" y="101"/>
                      <a:pt x="1063" y="17"/>
                      <a:pt x="963" y="17"/>
                    </a:cubicBezTo>
                    <a:cubicBezTo>
                      <a:pt x="762" y="17"/>
                      <a:pt x="561" y="0"/>
                      <a:pt x="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2" name="Google Shape;10822;p25"/>
              <p:cNvSpPr/>
              <p:nvPr/>
            </p:nvSpPr>
            <p:spPr>
              <a:xfrm>
                <a:off x="6136833" y="1689069"/>
                <a:ext cx="386769" cy="516863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9710" extrusionOk="0">
                    <a:moveTo>
                      <a:pt x="235" y="1"/>
                    </a:moveTo>
                    <a:cubicBezTo>
                      <a:pt x="151" y="1"/>
                      <a:pt x="84" y="18"/>
                      <a:pt x="68" y="135"/>
                    </a:cubicBezTo>
                    <a:cubicBezTo>
                      <a:pt x="1" y="403"/>
                      <a:pt x="1" y="570"/>
                      <a:pt x="1" y="671"/>
                    </a:cubicBezTo>
                    <a:cubicBezTo>
                      <a:pt x="1" y="743"/>
                      <a:pt x="51" y="865"/>
                      <a:pt x="354" y="865"/>
                    </a:cubicBezTo>
                    <a:cubicBezTo>
                      <a:pt x="403" y="865"/>
                      <a:pt x="457" y="862"/>
                      <a:pt x="520" y="855"/>
                    </a:cubicBezTo>
                    <a:cubicBezTo>
                      <a:pt x="654" y="855"/>
                      <a:pt x="972" y="838"/>
                      <a:pt x="1357" y="838"/>
                    </a:cubicBezTo>
                    <a:cubicBezTo>
                      <a:pt x="2344" y="838"/>
                      <a:pt x="3867" y="888"/>
                      <a:pt x="4236" y="888"/>
                    </a:cubicBezTo>
                    <a:cubicBezTo>
                      <a:pt x="4340" y="895"/>
                      <a:pt x="4490" y="899"/>
                      <a:pt x="4665" y="899"/>
                    </a:cubicBezTo>
                    <a:cubicBezTo>
                      <a:pt x="4914" y="899"/>
                      <a:pt x="5214" y="891"/>
                      <a:pt x="5508" y="871"/>
                    </a:cubicBezTo>
                    <a:lnTo>
                      <a:pt x="6328" y="871"/>
                    </a:lnTo>
                    <a:lnTo>
                      <a:pt x="5776" y="1742"/>
                    </a:lnTo>
                    <a:cubicBezTo>
                      <a:pt x="5457" y="2210"/>
                      <a:pt x="5039" y="2796"/>
                      <a:pt x="4704" y="3215"/>
                    </a:cubicBezTo>
                    <a:cubicBezTo>
                      <a:pt x="4035" y="4052"/>
                      <a:pt x="2662" y="5843"/>
                      <a:pt x="2327" y="6261"/>
                    </a:cubicBezTo>
                    <a:cubicBezTo>
                      <a:pt x="1993" y="6629"/>
                      <a:pt x="520" y="8655"/>
                      <a:pt x="352" y="8889"/>
                    </a:cubicBezTo>
                    <a:cubicBezTo>
                      <a:pt x="168" y="9157"/>
                      <a:pt x="101" y="9358"/>
                      <a:pt x="101" y="9458"/>
                    </a:cubicBezTo>
                    <a:cubicBezTo>
                      <a:pt x="101" y="9559"/>
                      <a:pt x="68" y="9709"/>
                      <a:pt x="285" y="9709"/>
                    </a:cubicBezTo>
                    <a:lnTo>
                      <a:pt x="369" y="9709"/>
                    </a:lnTo>
                    <a:cubicBezTo>
                      <a:pt x="737" y="9659"/>
                      <a:pt x="2277" y="9659"/>
                      <a:pt x="2779" y="9659"/>
                    </a:cubicBezTo>
                    <a:cubicBezTo>
                      <a:pt x="3265" y="9659"/>
                      <a:pt x="5642" y="9609"/>
                      <a:pt x="5976" y="9609"/>
                    </a:cubicBezTo>
                    <a:cubicBezTo>
                      <a:pt x="6070" y="9599"/>
                      <a:pt x="6161" y="9595"/>
                      <a:pt x="6251" y="9595"/>
                    </a:cubicBezTo>
                    <a:cubicBezTo>
                      <a:pt x="6468" y="9595"/>
                      <a:pt x="6674" y="9619"/>
                      <a:pt x="6864" y="9642"/>
                    </a:cubicBezTo>
                    <a:cubicBezTo>
                      <a:pt x="6947" y="9642"/>
                      <a:pt x="7014" y="9659"/>
                      <a:pt x="7064" y="9659"/>
                    </a:cubicBezTo>
                    <a:cubicBezTo>
                      <a:pt x="7198" y="9659"/>
                      <a:pt x="7265" y="9626"/>
                      <a:pt x="7265" y="9492"/>
                    </a:cubicBezTo>
                    <a:cubicBezTo>
                      <a:pt x="7265" y="9324"/>
                      <a:pt x="7232" y="9123"/>
                      <a:pt x="7232" y="9057"/>
                    </a:cubicBezTo>
                    <a:cubicBezTo>
                      <a:pt x="7232" y="8990"/>
                      <a:pt x="7265" y="8906"/>
                      <a:pt x="7131" y="8906"/>
                    </a:cubicBezTo>
                    <a:lnTo>
                      <a:pt x="7115" y="8906"/>
                    </a:lnTo>
                    <a:lnTo>
                      <a:pt x="6211" y="8939"/>
                    </a:lnTo>
                    <a:cubicBezTo>
                      <a:pt x="5943" y="8939"/>
                      <a:pt x="5206" y="8872"/>
                      <a:pt x="4972" y="8872"/>
                    </a:cubicBezTo>
                    <a:cubicBezTo>
                      <a:pt x="4855" y="8872"/>
                      <a:pt x="3934" y="8856"/>
                      <a:pt x="3047" y="8856"/>
                    </a:cubicBezTo>
                    <a:cubicBezTo>
                      <a:pt x="2528" y="8856"/>
                      <a:pt x="1942" y="8856"/>
                      <a:pt x="1290" y="8822"/>
                    </a:cubicBezTo>
                    <a:lnTo>
                      <a:pt x="1658" y="8236"/>
                    </a:lnTo>
                    <a:cubicBezTo>
                      <a:pt x="1859" y="7935"/>
                      <a:pt x="2043" y="7567"/>
                      <a:pt x="2193" y="7399"/>
                    </a:cubicBezTo>
                    <a:cubicBezTo>
                      <a:pt x="2445" y="7065"/>
                      <a:pt x="3081" y="6228"/>
                      <a:pt x="3298" y="5943"/>
                    </a:cubicBezTo>
                    <a:cubicBezTo>
                      <a:pt x="3533" y="5642"/>
                      <a:pt x="4554" y="4303"/>
                      <a:pt x="4855" y="3868"/>
                    </a:cubicBezTo>
                    <a:cubicBezTo>
                      <a:pt x="5173" y="3432"/>
                      <a:pt x="5943" y="2277"/>
                      <a:pt x="6278" y="1842"/>
                    </a:cubicBezTo>
                    <a:cubicBezTo>
                      <a:pt x="6612" y="1407"/>
                      <a:pt x="6981" y="1106"/>
                      <a:pt x="7031" y="821"/>
                    </a:cubicBezTo>
                    <a:cubicBezTo>
                      <a:pt x="7064" y="537"/>
                      <a:pt x="7098" y="419"/>
                      <a:pt x="7098" y="319"/>
                    </a:cubicBezTo>
                    <a:cubicBezTo>
                      <a:pt x="7098" y="235"/>
                      <a:pt x="7148" y="118"/>
                      <a:pt x="6964" y="118"/>
                    </a:cubicBezTo>
                    <a:cubicBezTo>
                      <a:pt x="6930" y="118"/>
                      <a:pt x="6897" y="152"/>
                      <a:pt x="6864" y="152"/>
                    </a:cubicBezTo>
                    <a:cubicBezTo>
                      <a:pt x="6797" y="168"/>
                      <a:pt x="6679" y="168"/>
                      <a:pt x="6562" y="168"/>
                    </a:cubicBezTo>
                    <a:cubicBezTo>
                      <a:pt x="6227" y="168"/>
                      <a:pt x="5776" y="135"/>
                      <a:pt x="5457" y="101"/>
                    </a:cubicBezTo>
                    <a:cubicBezTo>
                      <a:pt x="5022" y="68"/>
                      <a:pt x="4018" y="68"/>
                      <a:pt x="3600" y="68"/>
                    </a:cubicBezTo>
                    <a:cubicBezTo>
                      <a:pt x="3164" y="68"/>
                      <a:pt x="2461" y="34"/>
                      <a:pt x="2093" y="34"/>
                    </a:cubicBezTo>
                    <a:lnTo>
                      <a:pt x="737" y="68"/>
                    </a:lnTo>
                    <a:cubicBezTo>
                      <a:pt x="536" y="68"/>
                      <a:pt x="369" y="1"/>
                      <a:pt x="2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3" name="Google Shape;10823;p25"/>
              <p:cNvSpPr/>
              <p:nvPr/>
            </p:nvSpPr>
            <p:spPr>
              <a:xfrm>
                <a:off x="6559159" y="1698011"/>
                <a:ext cx="40992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9659" extrusionOk="0">
                    <a:moveTo>
                      <a:pt x="2277" y="0"/>
                    </a:moveTo>
                    <a:cubicBezTo>
                      <a:pt x="1708" y="0"/>
                      <a:pt x="988" y="67"/>
                      <a:pt x="536" y="67"/>
                    </a:cubicBezTo>
                    <a:cubicBezTo>
                      <a:pt x="459" y="67"/>
                      <a:pt x="377" y="55"/>
                      <a:pt x="306" y="55"/>
                    </a:cubicBezTo>
                    <a:cubicBezTo>
                      <a:pt x="192" y="55"/>
                      <a:pt x="108" y="87"/>
                      <a:pt x="118" y="251"/>
                    </a:cubicBezTo>
                    <a:cubicBezTo>
                      <a:pt x="151" y="519"/>
                      <a:pt x="168" y="687"/>
                      <a:pt x="168" y="804"/>
                    </a:cubicBezTo>
                    <a:cubicBezTo>
                      <a:pt x="168" y="904"/>
                      <a:pt x="101" y="954"/>
                      <a:pt x="319" y="988"/>
                    </a:cubicBezTo>
                    <a:lnTo>
                      <a:pt x="905" y="988"/>
                    </a:lnTo>
                    <a:cubicBezTo>
                      <a:pt x="1290" y="988"/>
                      <a:pt x="1758" y="988"/>
                      <a:pt x="1876" y="1005"/>
                    </a:cubicBezTo>
                    <a:cubicBezTo>
                      <a:pt x="1942" y="1021"/>
                      <a:pt x="2026" y="1021"/>
                      <a:pt x="2127" y="1021"/>
                    </a:cubicBezTo>
                    <a:cubicBezTo>
                      <a:pt x="2378" y="1021"/>
                      <a:pt x="2746" y="1005"/>
                      <a:pt x="2964" y="1005"/>
                    </a:cubicBezTo>
                    <a:lnTo>
                      <a:pt x="4470" y="1021"/>
                    </a:lnTo>
                    <a:lnTo>
                      <a:pt x="4755" y="1038"/>
                    </a:lnTo>
                    <a:cubicBezTo>
                      <a:pt x="4788" y="1072"/>
                      <a:pt x="4821" y="1072"/>
                      <a:pt x="4872" y="1072"/>
                    </a:cubicBezTo>
                    <a:lnTo>
                      <a:pt x="4621" y="1607"/>
                    </a:lnTo>
                    <a:cubicBezTo>
                      <a:pt x="4453" y="1925"/>
                      <a:pt x="4286" y="2277"/>
                      <a:pt x="4118" y="2511"/>
                    </a:cubicBezTo>
                    <a:cubicBezTo>
                      <a:pt x="3800" y="2946"/>
                      <a:pt x="2913" y="4118"/>
                      <a:pt x="2662" y="4536"/>
                    </a:cubicBezTo>
                    <a:cubicBezTo>
                      <a:pt x="2378" y="4972"/>
                      <a:pt x="1022" y="6813"/>
                      <a:pt x="754" y="7148"/>
                    </a:cubicBezTo>
                    <a:cubicBezTo>
                      <a:pt x="453" y="7482"/>
                      <a:pt x="168" y="7734"/>
                      <a:pt x="168" y="7968"/>
                    </a:cubicBezTo>
                    <a:cubicBezTo>
                      <a:pt x="168" y="8202"/>
                      <a:pt x="101" y="8989"/>
                      <a:pt x="101" y="9190"/>
                    </a:cubicBezTo>
                    <a:cubicBezTo>
                      <a:pt x="101" y="9407"/>
                      <a:pt x="1" y="9642"/>
                      <a:pt x="520" y="9642"/>
                    </a:cubicBezTo>
                    <a:lnTo>
                      <a:pt x="3884" y="9642"/>
                    </a:lnTo>
                    <a:cubicBezTo>
                      <a:pt x="4269" y="9642"/>
                      <a:pt x="5022" y="9658"/>
                      <a:pt x="5642" y="9658"/>
                    </a:cubicBezTo>
                    <a:cubicBezTo>
                      <a:pt x="5960" y="9658"/>
                      <a:pt x="6261" y="9658"/>
                      <a:pt x="6445" y="9642"/>
                    </a:cubicBezTo>
                    <a:cubicBezTo>
                      <a:pt x="7031" y="9541"/>
                      <a:pt x="7282" y="9575"/>
                      <a:pt x="7466" y="9541"/>
                    </a:cubicBezTo>
                    <a:cubicBezTo>
                      <a:pt x="7634" y="9525"/>
                      <a:pt x="7650" y="9525"/>
                      <a:pt x="7650" y="9324"/>
                    </a:cubicBezTo>
                    <a:lnTo>
                      <a:pt x="7650" y="9240"/>
                    </a:lnTo>
                    <a:cubicBezTo>
                      <a:pt x="7650" y="9022"/>
                      <a:pt x="7684" y="8453"/>
                      <a:pt x="7684" y="8236"/>
                    </a:cubicBezTo>
                    <a:cubicBezTo>
                      <a:pt x="7650" y="8052"/>
                      <a:pt x="7701" y="7817"/>
                      <a:pt x="7399" y="7817"/>
                    </a:cubicBezTo>
                    <a:cubicBezTo>
                      <a:pt x="7115" y="7817"/>
                      <a:pt x="5675" y="7901"/>
                      <a:pt x="5123" y="7901"/>
                    </a:cubicBezTo>
                    <a:cubicBezTo>
                      <a:pt x="4587" y="7901"/>
                      <a:pt x="4202" y="7934"/>
                      <a:pt x="3616" y="7934"/>
                    </a:cubicBezTo>
                    <a:cubicBezTo>
                      <a:pt x="3349" y="7934"/>
                      <a:pt x="2947" y="7918"/>
                      <a:pt x="2629" y="7867"/>
                    </a:cubicBezTo>
                    <a:cubicBezTo>
                      <a:pt x="2445" y="7867"/>
                      <a:pt x="2260" y="7834"/>
                      <a:pt x="2060" y="7801"/>
                    </a:cubicBezTo>
                    <a:lnTo>
                      <a:pt x="3382" y="6009"/>
                    </a:lnTo>
                    <a:cubicBezTo>
                      <a:pt x="4068" y="5072"/>
                      <a:pt x="4788" y="4051"/>
                      <a:pt x="5056" y="3683"/>
                    </a:cubicBezTo>
                    <a:cubicBezTo>
                      <a:pt x="5575" y="2997"/>
                      <a:pt x="6813" y="1189"/>
                      <a:pt x="6964" y="954"/>
                    </a:cubicBezTo>
                    <a:cubicBezTo>
                      <a:pt x="7115" y="754"/>
                      <a:pt x="7081" y="352"/>
                      <a:pt x="7081" y="251"/>
                    </a:cubicBezTo>
                    <a:cubicBezTo>
                      <a:pt x="7081" y="151"/>
                      <a:pt x="7115" y="17"/>
                      <a:pt x="6897" y="17"/>
                    </a:cubicBezTo>
                    <a:cubicBezTo>
                      <a:pt x="6864" y="17"/>
                      <a:pt x="6847" y="51"/>
                      <a:pt x="6797" y="51"/>
                    </a:cubicBezTo>
                    <a:cubicBezTo>
                      <a:pt x="6613" y="67"/>
                      <a:pt x="5960" y="67"/>
                      <a:pt x="5407" y="67"/>
                    </a:cubicBezTo>
                    <a:lnTo>
                      <a:pt x="4604" y="67"/>
                    </a:lnTo>
                    <a:cubicBezTo>
                      <a:pt x="4286" y="67"/>
                      <a:pt x="2813" y="0"/>
                      <a:pt x="22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4" name="Google Shape;10824;p25"/>
              <p:cNvSpPr/>
              <p:nvPr/>
            </p:nvSpPr>
            <p:spPr>
              <a:xfrm>
                <a:off x="7018053" y="1676400"/>
                <a:ext cx="406305" cy="533098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10015" extrusionOk="0">
                    <a:moveTo>
                      <a:pt x="3030" y="2331"/>
                    </a:moveTo>
                    <a:cubicBezTo>
                      <a:pt x="3114" y="2331"/>
                      <a:pt x="3114" y="2415"/>
                      <a:pt x="3214" y="2633"/>
                    </a:cubicBezTo>
                    <a:cubicBezTo>
                      <a:pt x="3264" y="2683"/>
                      <a:pt x="3365" y="3068"/>
                      <a:pt x="3549" y="3486"/>
                    </a:cubicBezTo>
                    <a:cubicBezTo>
                      <a:pt x="3699" y="3888"/>
                      <a:pt x="4118" y="4859"/>
                      <a:pt x="4218" y="5026"/>
                    </a:cubicBezTo>
                    <a:cubicBezTo>
                      <a:pt x="4252" y="5076"/>
                      <a:pt x="4268" y="5110"/>
                      <a:pt x="4268" y="5143"/>
                    </a:cubicBezTo>
                    <a:cubicBezTo>
                      <a:pt x="4268" y="5194"/>
                      <a:pt x="4135" y="5177"/>
                      <a:pt x="3934" y="5227"/>
                    </a:cubicBezTo>
                    <a:cubicBezTo>
                      <a:pt x="3699" y="5261"/>
                      <a:pt x="2461" y="5277"/>
                      <a:pt x="2293" y="5277"/>
                    </a:cubicBezTo>
                    <a:cubicBezTo>
                      <a:pt x="2193" y="5277"/>
                      <a:pt x="2176" y="5261"/>
                      <a:pt x="2176" y="5194"/>
                    </a:cubicBezTo>
                    <a:cubicBezTo>
                      <a:pt x="2176" y="5127"/>
                      <a:pt x="2193" y="5076"/>
                      <a:pt x="2210" y="4976"/>
                    </a:cubicBezTo>
                    <a:cubicBezTo>
                      <a:pt x="2277" y="4775"/>
                      <a:pt x="2444" y="4357"/>
                      <a:pt x="2511" y="4072"/>
                    </a:cubicBezTo>
                    <a:cubicBezTo>
                      <a:pt x="2578" y="3804"/>
                      <a:pt x="2795" y="3085"/>
                      <a:pt x="2862" y="2850"/>
                    </a:cubicBezTo>
                    <a:cubicBezTo>
                      <a:pt x="2929" y="2599"/>
                      <a:pt x="2963" y="2331"/>
                      <a:pt x="3030" y="2331"/>
                    </a:cubicBezTo>
                    <a:close/>
                    <a:moveTo>
                      <a:pt x="2986" y="1"/>
                    </a:moveTo>
                    <a:cubicBezTo>
                      <a:pt x="2948" y="1"/>
                      <a:pt x="2905" y="42"/>
                      <a:pt x="2862" y="139"/>
                    </a:cubicBezTo>
                    <a:cubicBezTo>
                      <a:pt x="2795" y="289"/>
                      <a:pt x="2695" y="590"/>
                      <a:pt x="2578" y="975"/>
                    </a:cubicBezTo>
                    <a:lnTo>
                      <a:pt x="2243" y="2080"/>
                    </a:lnTo>
                    <a:cubicBezTo>
                      <a:pt x="2092" y="2566"/>
                      <a:pt x="1908" y="3235"/>
                      <a:pt x="1707" y="3888"/>
                    </a:cubicBezTo>
                    <a:cubicBezTo>
                      <a:pt x="1540" y="4524"/>
                      <a:pt x="1456" y="4742"/>
                      <a:pt x="1356" y="5194"/>
                    </a:cubicBezTo>
                    <a:cubicBezTo>
                      <a:pt x="1205" y="5612"/>
                      <a:pt x="954" y="6349"/>
                      <a:pt x="854" y="6985"/>
                    </a:cubicBezTo>
                    <a:cubicBezTo>
                      <a:pt x="753" y="7570"/>
                      <a:pt x="352" y="8843"/>
                      <a:pt x="251" y="9211"/>
                    </a:cubicBezTo>
                    <a:cubicBezTo>
                      <a:pt x="151" y="9596"/>
                      <a:pt x="117" y="9613"/>
                      <a:pt x="67" y="9746"/>
                    </a:cubicBezTo>
                    <a:cubicBezTo>
                      <a:pt x="17" y="9830"/>
                      <a:pt x="0" y="9880"/>
                      <a:pt x="0" y="9931"/>
                    </a:cubicBezTo>
                    <a:cubicBezTo>
                      <a:pt x="0" y="9964"/>
                      <a:pt x="0" y="9998"/>
                      <a:pt x="67" y="9998"/>
                    </a:cubicBezTo>
                    <a:lnTo>
                      <a:pt x="887" y="9998"/>
                    </a:lnTo>
                    <a:cubicBezTo>
                      <a:pt x="1004" y="9998"/>
                      <a:pt x="1021" y="9931"/>
                      <a:pt x="1088" y="9713"/>
                    </a:cubicBezTo>
                    <a:lnTo>
                      <a:pt x="1189" y="9328"/>
                    </a:lnTo>
                    <a:lnTo>
                      <a:pt x="1339" y="8742"/>
                    </a:lnTo>
                    <a:cubicBezTo>
                      <a:pt x="1373" y="8458"/>
                      <a:pt x="1607" y="7604"/>
                      <a:pt x="1624" y="7453"/>
                    </a:cubicBezTo>
                    <a:cubicBezTo>
                      <a:pt x="1674" y="7319"/>
                      <a:pt x="1691" y="7169"/>
                      <a:pt x="1808" y="7169"/>
                    </a:cubicBezTo>
                    <a:cubicBezTo>
                      <a:pt x="1875" y="7169"/>
                      <a:pt x="2210" y="7185"/>
                      <a:pt x="2544" y="7185"/>
                    </a:cubicBezTo>
                    <a:cubicBezTo>
                      <a:pt x="2695" y="7185"/>
                      <a:pt x="2862" y="7185"/>
                      <a:pt x="2980" y="7169"/>
                    </a:cubicBezTo>
                    <a:cubicBezTo>
                      <a:pt x="3365" y="7119"/>
                      <a:pt x="4218" y="7152"/>
                      <a:pt x="4453" y="7102"/>
                    </a:cubicBezTo>
                    <a:cubicBezTo>
                      <a:pt x="4687" y="7085"/>
                      <a:pt x="4888" y="7068"/>
                      <a:pt x="4988" y="7068"/>
                    </a:cubicBezTo>
                    <a:cubicBezTo>
                      <a:pt x="5105" y="7068"/>
                      <a:pt x="5189" y="7102"/>
                      <a:pt x="5239" y="7336"/>
                    </a:cubicBezTo>
                    <a:cubicBezTo>
                      <a:pt x="5323" y="7570"/>
                      <a:pt x="5524" y="7922"/>
                      <a:pt x="5574" y="8123"/>
                    </a:cubicBezTo>
                    <a:cubicBezTo>
                      <a:pt x="5658" y="8357"/>
                      <a:pt x="6026" y="9345"/>
                      <a:pt x="6126" y="9546"/>
                    </a:cubicBezTo>
                    <a:cubicBezTo>
                      <a:pt x="6210" y="9763"/>
                      <a:pt x="6294" y="10014"/>
                      <a:pt x="6394" y="10014"/>
                    </a:cubicBezTo>
                    <a:lnTo>
                      <a:pt x="7382" y="10014"/>
                    </a:lnTo>
                    <a:cubicBezTo>
                      <a:pt x="7499" y="10014"/>
                      <a:pt x="7633" y="10014"/>
                      <a:pt x="7633" y="9914"/>
                    </a:cubicBezTo>
                    <a:cubicBezTo>
                      <a:pt x="7633" y="9864"/>
                      <a:pt x="7616" y="9797"/>
                      <a:pt x="7566" y="9713"/>
                    </a:cubicBezTo>
                    <a:cubicBezTo>
                      <a:pt x="7382" y="9512"/>
                      <a:pt x="7114" y="8843"/>
                      <a:pt x="6930" y="8491"/>
                    </a:cubicBezTo>
                    <a:cubicBezTo>
                      <a:pt x="6712" y="8106"/>
                      <a:pt x="6026" y="6767"/>
                      <a:pt x="5725" y="6148"/>
                    </a:cubicBezTo>
                    <a:cubicBezTo>
                      <a:pt x="5440" y="5478"/>
                      <a:pt x="4737" y="4072"/>
                      <a:pt x="4553" y="3520"/>
                    </a:cubicBezTo>
                    <a:cubicBezTo>
                      <a:pt x="4369" y="2984"/>
                      <a:pt x="4185" y="2482"/>
                      <a:pt x="3967" y="2063"/>
                    </a:cubicBezTo>
                    <a:cubicBezTo>
                      <a:pt x="3783" y="1645"/>
                      <a:pt x="3281" y="590"/>
                      <a:pt x="3247" y="406"/>
                    </a:cubicBezTo>
                    <a:cubicBezTo>
                      <a:pt x="3180" y="256"/>
                      <a:pt x="3164" y="88"/>
                      <a:pt x="3047" y="38"/>
                    </a:cubicBezTo>
                    <a:cubicBezTo>
                      <a:pt x="3028" y="14"/>
                      <a:pt x="3008" y="1"/>
                      <a:pt x="29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25" name="Google Shape;10825;p25"/>
            <p:cNvSpPr/>
            <p:nvPr/>
          </p:nvSpPr>
          <p:spPr>
            <a:xfrm>
              <a:off x="5915876" y="3533439"/>
              <a:ext cx="1144977" cy="27680"/>
            </a:xfrm>
            <a:custGeom>
              <a:avLst/>
              <a:gdLst/>
              <a:ahLst/>
              <a:cxnLst/>
              <a:rect l="l" t="t" r="r" b="b"/>
              <a:pathLst>
                <a:path w="21510" h="520" extrusionOk="0">
                  <a:moveTo>
                    <a:pt x="1" y="1"/>
                  </a:moveTo>
                  <a:lnTo>
                    <a:pt x="1" y="520"/>
                  </a:lnTo>
                  <a:lnTo>
                    <a:pt x="21510" y="520"/>
                  </a:lnTo>
                  <a:lnTo>
                    <a:pt x="21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6" name="Google Shape;10826;p25"/>
            <p:cNvSpPr/>
            <p:nvPr/>
          </p:nvSpPr>
          <p:spPr>
            <a:xfrm>
              <a:off x="5943502" y="2402778"/>
              <a:ext cx="352862" cy="470500"/>
            </a:xfrm>
            <a:custGeom>
              <a:avLst/>
              <a:gdLst/>
              <a:ahLst/>
              <a:cxnLst/>
              <a:rect l="l" t="t" r="r" b="b"/>
              <a:pathLst>
                <a:path w="6629" h="8839" extrusionOk="0">
                  <a:moveTo>
                    <a:pt x="6629" y="1"/>
                  </a:moveTo>
                  <a:lnTo>
                    <a:pt x="938" y="34"/>
                  </a:lnTo>
                  <a:lnTo>
                    <a:pt x="0" y="8839"/>
                  </a:lnTo>
                  <a:lnTo>
                    <a:pt x="6361" y="8839"/>
                  </a:lnTo>
                  <a:lnTo>
                    <a:pt x="6629" y="1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7" name="Google Shape;10827;p25"/>
            <p:cNvSpPr/>
            <p:nvPr/>
          </p:nvSpPr>
          <p:spPr>
            <a:xfrm>
              <a:off x="6694629" y="2401021"/>
              <a:ext cx="344824" cy="472257"/>
            </a:xfrm>
            <a:custGeom>
              <a:avLst/>
              <a:gdLst/>
              <a:ahLst/>
              <a:cxnLst/>
              <a:rect l="l" t="t" r="r" b="b"/>
              <a:pathLst>
                <a:path w="6478" h="8872" extrusionOk="0">
                  <a:moveTo>
                    <a:pt x="5691" y="0"/>
                  </a:moveTo>
                  <a:lnTo>
                    <a:pt x="0" y="17"/>
                  </a:lnTo>
                  <a:lnTo>
                    <a:pt x="117" y="8872"/>
                  </a:lnTo>
                  <a:lnTo>
                    <a:pt x="6478" y="8872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8" name="Google Shape;10828;p25"/>
            <p:cNvSpPr/>
            <p:nvPr/>
          </p:nvSpPr>
          <p:spPr>
            <a:xfrm>
              <a:off x="7326307" y="2417949"/>
              <a:ext cx="196951" cy="455329"/>
            </a:xfrm>
            <a:custGeom>
              <a:avLst/>
              <a:gdLst/>
              <a:ahLst/>
              <a:cxnLst/>
              <a:rect l="l" t="t" r="r" b="b"/>
              <a:pathLst>
                <a:path w="3700" h="8554" extrusionOk="0">
                  <a:moveTo>
                    <a:pt x="1" y="0"/>
                  </a:moveTo>
                  <a:lnTo>
                    <a:pt x="1256" y="8554"/>
                  </a:lnTo>
                  <a:lnTo>
                    <a:pt x="3700" y="8554"/>
                  </a:lnTo>
                  <a:lnTo>
                    <a:pt x="2344" y="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9" name="Google Shape;10829;p25"/>
            <p:cNvSpPr/>
            <p:nvPr/>
          </p:nvSpPr>
          <p:spPr>
            <a:xfrm>
              <a:off x="5915876" y="3533439"/>
              <a:ext cx="1144977" cy="14319"/>
            </a:xfrm>
            <a:custGeom>
              <a:avLst/>
              <a:gdLst/>
              <a:ahLst/>
              <a:cxnLst/>
              <a:rect l="l" t="t" r="r" b="b"/>
              <a:pathLst>
                <a:path w="21510" h="269" extrusionOk="0">
                  <a:moveTo>
                    <a:pt x="1" y="1"/>
                  </a:moveTo>
                  <a:lnTo>
                    <a:pt x="1" y="269"/>
                  </a:lnTo>
                  <a:lnTo>
                    <a:pt x="21510" y="269"/>
                  </a:lnTo>
                  <a:lnTo>
                    <a:pt x="21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0" name="Google Shape;10830;p25"/>
          <p:cNvGrpSpPr/>
          <p:nvPr/>
        </p:nvGrpSpPr>
        <p:grpSpPr>
          <a:xfrm rot="1926705">
            <a:off x="3474504" y="442262"/>
            <a:ext cx="784617" cy="494768"/>
            <a:chOff x="4015675" y="2112550"/>
            <a:chExt cx="545275" cy="343875"/>
          </a:xfrm>
        </p:grpSpPr>
        <p:sp>
          <p:nvSpPr>
            <p:cNvPr id="10831" name="Google Shape;10831;p25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0832;p25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0833;p25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0834;p25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0835;p25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6" name="Google Shape;10836;p25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7" name="Google Shape;10837;p25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8" name="Google Shape;10838;p25"/>
          <p:cNvGrpSpPr/>
          <p:nvPr/>
        </p:nvGrpSpPr>
        <p:grpSpPr>
          <a:xfrm rot="-1811716" flipH="1">
            <a:off x="4046964" y="418781"/>
            <a:ext cx="193361" cy="118994"/>
            <a:chOff x="5492850" y="1205450"/>
            <a:chExt cx="260725" cy="160450"/>
          </a:xfrm>
        </p:grpSpPr>
        <p:sp>
          <p:nvSpPr>
            <p:cNvPr id="10839" name="Google Shape;10839;p25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0840;p25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0841;p25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0842;p25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0843;p25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4" name="Google Shape;10844;p25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7FC4B2-7023-A2AD-E1E8-F2C3F5DEDE08}"/>
              </a:ext>
            </a:extLst>
          </p:cNvPr>
          <p:cNvSpPr txBox="1"/>
          <p:nvPr/>
        </p:nvSpPr>
        <p:spPr>
          <a:xfrm>
            <a:off x="0" y="486075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Nguyễn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Ngọc</a:t>
            </a:r>
            <a:r>
              <a:rPr lang="en-US" sz="1200" dirty="0">
                <a:latin typeface="+mj-lt"/>
              </a:rPr>
              <a:t> Minh Quang 						</a:t>
            </a:r>
            <a:r>
              <a:rPr lang="en-US" sz="1200" dirty="0" err="1">
                <a:latin typeface="+mj-lt"/>
              </a:rPr>
              <a:t>Phạm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Văn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Chiến</a:t>
            </a:r>
            <a:r>
              <a:rPr lang="en-US" sz="1200" dirty="0">
                <a:latin typeface="+mj-lt"/>
              </a:rPr>
              <a:t>						      </a:t>
            </a:r>
            <a:r>
              <a:rPr lang="en-US" sz="1200" dirty="0" err="1">
                <a:latin typeface="+mj-lt"/>
              </a:rPr>
              <a:t>Bùi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Thị</a:t>
            </a:r>
            <a:r>
              <a:rPr lang="en-US" sz="1200" dirty="0">
                <a:latin typeface="+mj-lt"/>
              </a:rPr>
              <a:t> Lan Anh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E7CDB7F-A3FA-AB34-5D44-17A8CA44A480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13225" y="785395"/>
            <a:ext cx="7717500" cy="5904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49B82B41-03C0-628E-2E1B-7EC3F31918D0}"/>
              </a:ext>
            </a:extLst>
          </p:cNvPr>
          <p:cNvSpPr txBox="1">
            <a:spLocks/>
          </p:cNvSpPr>
          <p:nvPr/>
        </p:nvSpPr>
        <p:spPr>
          <a:xfrm>
            <a:off x="713225" y="1302459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kern="1200" spc="-38" baseline="0">
                <a:solidFill>
                  <a:srgbClr val="EC662A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1400" dirty="0">
                <a:solidFill>
                  <a:srgbClr val="685718"/>
                </a:solidFill>
              </a:rPr>
              <a:t>b. </a:t>
            </a:r>
            <a:r>
              <a:rPr lang="en-US" sz="1400" dirty="0" err="1">
                <a:solidFill>
                  <a:srgbClr val="685718"/>
                </a:solidFill>
              </a:rPr>
              <a:t>Chương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trình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mua</a:t>
            </a:r>
            <a:r>
              <a:rPr lang="en-US" sz="1400" dirty="0">
                <a:solidFill>
                  <a:srgbClr val="685718"/>
                </a:solidFill>
              </a:rPr>
              <a:t> 2 size L </a:t>
            </a:r>
            <a:r>
              <a:rPr lang="en-US" sz="1400" dirty="0" err="1">
                <a:solidFill>
                  <a:srgbClr val="685718"/>
                </a:solidFill>
              </a:rPr>
              <a:t>tặng</a:t>
            </a:r>
            <a:r>
              <a:rPr lang="en-US" sz="1400" dirty="0">
                <a:solidFill>
                  <a:srgbClr val="685718"/>
                </a:solidFill>
              </a:rPr>
              <a:t> 1 size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A1098-269A-9A82-1B89-BBA4F9AE5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36"/>
          <a:stretch/>
        </p:blipFill>
        <p:spPr>
          <a:xfrm>
            <a:off x="5635086" y="1133685"/>
            <a:ext cx="1240405" cy="79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B867F-B272-3AD5-D0A1-CA5B45803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00"/>
          <a:stretch/>
        </p:blipFill>
        <p:spPr>
          <a:xfrm>
            <a:off x="7019424" y="1141397"/>
            <a:ext cx="1218128" cy="79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EC57D-D674-206B-851D-30CA49CB862D}"/>
              </a:ext>
            </a:extLst>
          </p:cNvPr>
          <p:cNvSpPr txBox="1"/>
          <p:nvPr/>
        </p:nvSpPr>
        <p:spPr>
          <a:xfrm>
            <a:off x="5635086" y="1789515"/>
            <a:ext cx="32201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i="0" dirty="0">
              <a:solidFill>
                <a:srgbClr val="DD5845"/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200" b="1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Nhận xét: </a:t>
            </a:r>
            <a:endParaRPr lang="vi-VN" sz="1200" b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Có 2 nhóm mua hàng: </a:t>
            </a:r>
            <a:endParaRPr lang="vi-VN" sz="1200" b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Số lượng </a:t>
            </a:r>
            <a:r>
              <a:rPr lang="en-US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4 bánh/order chiếm đa số doanh thu của nhà hàng (86%)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Số lượng &gt; 5 bánh/order chiếm 14% tổng doanh số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vi-VN" sz="1200" b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Nhóm (1) đặt trung bình 2.06 bánh/order, </a:t>
            </a:r>
            <a:endParaRPr lang="vi-VN" sz="1200" b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→ Trung bình 1 nhóm từ 4-5 thành viên đặt bánh pizza </a:t>
            </a:r>
            <a:endParaRPr lang="vi-VN" sz="1200" b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vi-VN" sz="1200" b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vi-VN" sz="1200" b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sz="1200" b="1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Giải pháp:</a:t>
            </a:r>
            <a:endParaRPr lang="vi-VN" sz="1200" b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200" b="0" i="0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Áp dụng chương trình </a:t>
            </a:r>
            <a:r>
              <a:rPr lang="vi-VN" sz="1200" b="1" i="1" u="none" strike="noStrike" dirty="0">
                <a:solidFill>
                  <a:srgbClr val="DD58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mua 2 bánh size L tặng 1 bánh size S</a:t>
            </a:r>
            <a:br>
              <a:rPr lang="vi-VN" sz="1200" b="0" dirty="0">
                <a:effectLst/>
                <a:latin typeface="+mj-lt"/>
              </a:rPr>
            </a:br>
            <a:endParaRPr lang="en-US" sz="12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76856-EB22-3DDA-35F6-7C8C413D5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1925783"/>
            <a:ext cx="4777927" cy="29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75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E7CDB7F-A3FA-AB34-5D44-17A8CA44A480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13225" y="785395"/>
            <a:ext cx="7717500" cy="5904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49B82B41-03C0-628E-2E1B-7EC3F31918D0}"/>
              </a:ext>
            </a:extLst>
          </p:cNvPr>
          <p:cNvSpPr txBox="1">
            <a:spLocks/>
          </p:cNvSpPr>
          <p:nvPr/>
        </p:nvSpPr>
        <p:spPr>
          <a:xfrm>
            <a:off x="713225" y="1302459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kern="1200" spc="-38" baseline="0">
                <a:solidFill>
                  <a:srgbClr val="EC662A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1400" dirty="0">
                <a:solidFill>
                  <a:srgbClr val="685718"/>
                </a:solidFill>
              </a:rPr>
              <a:t>c. </a:t>
            </a:r>
            <a:r>
              <a:rPr lang="en-US" sz="1400" dirty="0" err="1">
                <a:solidFill>
                  <a:srgbClr val="685718"/>
                </a:solidFill>
              </a:rPr>
              <a:t>Chương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trình</a:t>
            </a:r>
            <a:r>
              <a:rPr lang="en-US" sz="1400" dirty="0">
                <a:solidFill>
                  <a:srgbClr val="685718"/>
                </a:solidFill>
              </a:rPr>
              <a:t> bonding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A1098-269A-9A82-1B89-BBA4F9AE5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36"/>
          <a:stretch/>
        </p:blipFill>
        <p:spPr>
          <a:xfrm>
            <a:off x="5635086" y="1133685"/>
            <a:ext cx="1240405" cy="79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B867F-B272-3AD5-D0A1-CA5B45803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00"/>
          <a:stretch/>
        </p:blipFill>
        <p:spPr>
          <a:xfrm>
            <a:off x="7019424" y="1141397"/>
            <a:ext cx="1218128" cy="79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76856-EB22-3DDA-35F6-7C8C413D5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1925783"/>
            <a:ext cx="4777927" cy="2996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34986B-99B9-2AF6-F12C-24FE2175AC93}"/>
              </a:ext>
            </a:extLst>
          </p:cNvPr>
          <p:cNvSpPr txBox="1"/>
          <p:nvPr/>
        </p:nvSpPr>
        <p:spPr>
          <a:xfrm>
            <a:off x="5635086" y="2217925"/>
            <a:ext cx="29634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Nhận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thấy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14%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doanh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số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của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nhà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hàng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trong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2015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đến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từ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nhóm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khách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hàng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có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đặt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từ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5 item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trở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lên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</a:p>
          <a:p>
            <a:pPr algn="l"/>
            <a:endParaRPr lang="en-US" sz="1100" b="0" i="0" dirty="0">
              <a:solidFill>
                <a:srgbClr val="EC662A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algn="l"/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Đây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là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nhóm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khách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hàng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tiềm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năng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cả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về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doanh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thu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và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doanh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số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Và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nhóm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này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chủ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yếu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phục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vụ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cho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các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buổi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bonding, party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b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</a:br>
            <a:endParaRPr lang="en-US" sz="1100" b="0" i="0" dirty="0">
              <a:solidFill>
                <a:srgbClr val="EC662A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algn="l"/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Nên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nhóm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đề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xuất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các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giải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pháp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để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cải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thiện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sales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của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nhóm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khách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hàng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này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Chính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sách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Marketing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dành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riêng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cho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nhóm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này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Chính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sách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mua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2 bánh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tặng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1 bánh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trùng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với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size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nhỏ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nhất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trong</a:t>
            </a:r>
            <a:r>
              <a:rPr lang="en-US" sz="1100" b="1" i="1" u="sng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order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áp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dụng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với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order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từ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5 bánh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trở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100" b="0" i="0" dirty="0" err="1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lên</a:t>
            </a:r>
            <a:r>
              <a:rPr lang="en-US" sz="1100" b="0" i="0" dirty="0">
                <a:solidFill>
                  <a:srgbClr val="EC662A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</a:p>
          <a:p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1805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E7CDB7F-A3FA-AB34-5D44-17A8CA44A480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13225" y="382440"/>
            <a:ext cx="7717500" cy="5904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49B82B41-03C0-628E-2E1B-7EC3F31918D0}"/>
              </a:ext>
            </a:extLst>
          </p:cNvPr>
          <p:cNvSpPr txBox="1">
            <a:spLocks/>
          </p:cNvSpPr>
          <p:nvPr/>
        </p:nvSpPr>
        <p:spPr>
          <a:xfrm>
            <a:off x="713225" y="86605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kern="1200" spc="-38" baseline="0">
                <a:solidFill>
                  <a:srgbClr val="EC662A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1400" dirty="0">
                <a:solidFill>
                  <a:srgbClr val="685718"/>
                </a:solidFill>
              </a:rPr>
              <a:t>d. </a:t>
            </a:r>
            <a:r>
              <a:rPr lang="en-US" sz="1400" dirty="0" err="1">
                <a:solidFill>
                  <a:srgbClr val="685718"/>
                </a:solidFill>
              </a:rPr>
              <a:t>Chương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trình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quảng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cáo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và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giảm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giá</a:t>
            </a:r>
            <a:endParaRPr lang="en-US" sz="1400" dirty="0">
              <a:solidFill>
                <a:srgbClr val="68571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4425E-FD51-38C4-AA0E-8B0AB049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99" y="1456450"/>
            <a:ext cx="3929126" cy="2481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ABAD6-2193-4D41-AC70-4399988E8970}"/>
              </a:ext>
            </a:extLst>
          </p:cNvPr>
          <p:cNvSpPr txBox="1"/>
          <p:nvPr/>
        </p:nvSpPr>
        <p:spPr>
          <a:xfrm>
            <a:off x="713225" y="1702426"/>
            <a:ext cx="3146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lvl="2" algn="just"/>
            <a:r>
              <a:rPr lang="vi-VN" sz="1200" b="1" i="0" u="none" strike="noStrike" dirty="0">
                <a:solidFill>
                  <a:srgbClr val="EC662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Nhận xét:</a:t>
            </a:r>
            <a:endParaRPr lang="vi-VN" sz="1200" b="0" dirty="0">
              <a:solidFill>
                <a:srgbClr val="EC662A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2713" lvl="2" algn="just"/>
            <a:r>
              <a:rPr lang="vi-VN" sz="1200" b="0" i="0" u="none" strike="noStrike" dirty="0">
                <a:solidFill>
                  <a:srgbClr val="EC662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Khung giờ cao điểm là: 12h, 13h, 17h, và 18h</a:t>
            </a:r>
            <a:endParaRPr lang="vi-VN" sz="1200" b="0" dirty="0">
              <a:solidFill>
                <a:srgbClr val="EC662A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2713" lvl="2" algn="just"/>
            <a:r>
              <a:rPr lang="vi-VN" sz="1200" b="0" i="0" u="none" strike="noStrike" dirty="0">
                <a:solidFill>
                  <a:srgbClr val="EC662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Khung giờ hoạt động kém hiệu quả là: 9h, 10h, và 23h.</a:t>
            </a:r>
            <a:endParaRPr lang="vi-VN" sz="1200" b="0" dirty="0">
              <a:solidFill>
                <a:srgbClr val="EC662A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2713" lvl="2" algn="just"/>
            <a:br>
              <a:rPr lang="vi-VN" sz="1200" b="0" dirty="0">
                <a:solidFill>
                  <a:srgbClr val="EC662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sz="1200" b="1" i="0" u="none" strike="noStrike" dirty="0">
                <a:solidFill>
                  <a:srgbClr val="EC662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Giải pháp:</a:t>
            </a:r>
            <a:endParaRPr lang="vi-VN" sz="1200" b="0" dirty="0">
              <a:solidFill>
                <a:srgbClr val="EC662A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2713" lvl="2" algn="just"/>
            <a:r>
              <a:rPr lang="vi-VN" sz="1200" b="0" i="0" u="none" strike="noStrike" dirty="0">
                <a:solidFill>
                  <a:srgbClr val="EC662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Chạy quảng cáo vào 30 phút đến 1 tiếng trước các khung giờ cao điểm (12h, 13h, 17h, 18h). </a:t>
            </a:r>
            <a:endParaRPr lang="vi-VN" sz="1200" b="0" dirty="0">
              <a:solidFill>
                <a:srgbClr val="EC662A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2713" lvl="2" algn="just"/>
            <a:r>
              <a:rPr lang="vi-VN" sz="1200" b="0" i="0" u="none" strike="noStrike" dirty="0">
                <a:solidFill>
                  <a:srgbClr val="EC662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Chương trình giảm giá 10% chỉ trong khung giờ kém hiệu quả (15h, 22h). </a:t>
            </a:r>
            <a:endParaRPr lang="en-US" sz="1200" b="0" i="0" u="none" strike="noStrike" dirty="0">
              <a:solidFill>
                <a:srgbClr val="EC662A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algn="just"/>
            <a:endParaRPr lang="en-US" sz="1200" i="0" u="none" strike="noStrike" dirty="0">
              <a:solidFill>
                <a:srgbClr val="EC662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1048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9" name="Google Shape;10979;p28"/>
          <p:cNvSpPr txBox="1">
            <a:spLocks noGrp="1"/>
          </p:cNvSpPr>
          <p:nvPr>
            <p:ph type="body" idx="1"/>
          </p:nvPr>
        </p:nvSpPr>
        <p:spPr>
          <a:xfrm>
            <a:off x="933398" y="1256673"/>
            <a:ext cx="40071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EC662A"/>
              </a:solidFill>
              <a:latin typeface="+mj-l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EC662A"/>
              </a:solidFill>
              <a:latin typeface="+mj-l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EC662A"/>
              </a:solidFill>
              <a:latin typeface="+mj-l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EC662A"/>
                </a:solidFill>
                <a:latin typeface="+mj-lt"/>
              </a:rPr>
              <a:t>Cắt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bỏ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ba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khung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giờ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đang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có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doanh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số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doanh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thu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số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lượng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đơn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thấp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và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kém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hiệu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quả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EC662A"/>
                </a:solidFill>
                <a:latin typeface="+mj-lt"/>
              </a:rPr>
              <a:t>là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rgbClr val="EC662A"/>
                </a:solidFill>
                <a:latin typeface="+mj-lt"/>
              </a:rPr>
              <a:t>9h, 10h, </a:t>
            </a:r>
            <a:r>
              <a:rPr lang="en-US" sz="1200" b="1" dirty="0" err="1">
                <a:solidFill>
                  <a:srgbClr val="EC662A"/>
                </a:solidFill>
                <a:latin typeface="+mj-lt"/>
              </a:rPr>
              <a:t>và</a:t>
            </a:r>
            <a:r>
              <a:rPr lang="en-US" sz="1200" b="1" dirty="0">
                <a:solidFill>
                  <a:srgbClr val="EC662A"/>
                </a:solidFill>
                <a:latin typeface="+mj-lt"/>
              </a:rPr>
              <a:t> 23h</a:t>
            </a:r>
            <a:r>
              <a:rPr lang="en-US" sz="1200" dirty="0">
                <a:solidFill>
                  <a:srgbClr val="EC662A"/>
                </a:solidFill>
                <a:latin typeface="+mj-lt"/>
              </a:rPr>
              <a:t>.</a:t>
            </a:r>
            <a:endParaRPr lang="en-US" sz="1200" dirty="0">
              <a:solidFill>
                <a:srgbClr val="EC662A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81" name="Google Shape;10981;p28"/>
          <p:cNvSpPr/>
          <p:nvPr/>
        </p:nvSpPr>
        <p:spPr>
          <a:xfrm>
            <a:off x="5143500" y="3533500"/>
            <a:ext cx="28236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82" name="Google Shape;10982;p28"/>
          <p:cNvGrpSpPr/>
          <p:nvPr/>
        </p:nvGrpSpPr>
        <p:grpSpPr>
          <a:xfrm>
            <a:off x="5393313" y="1119208"/>
            <a:ext cx="2272127" cy="2688644"/>
            <a:chOff x="5393313" y="1369533"/>
            <a:chExt cx="2272127" cy="2688644"/>
          </a:xfrm>
        </p:grpSpPr>
        <p:sp>
          <p:nvSpPr>
            <p:cNvPr id="10983" name="Google Shape;10983;p28"/>
            <p:cNvSpPr/>
            <p:nvPr/>
          </p:nvSpPr>
          <p:spPr>
            <a:xfrm>
              <a:off x="71838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28"/>
            <p:cNvSpPr/>
            <p:nvPr/>
          </p:nvSpPr>
          <p:spPr>
            <a:xfrm>
              <a:off x="6910206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28"/>
            <p:cNvSpPr/>
            <p:nvPr/>
          </p:nvSpPr>
          <p:spPr>
            <a:xfrm>
              <a:off x="6353957" y="26954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28"/>
            <p:cNvSpPr/>
            <p:nvPr/>
          </p:nvSpPr>
          <p:spPr>
            <a:xfrm>
              <a:off x="6353538" y="26828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28"/>
            <p:cNvSpPr/>
            <p:nvPr/>
          </p:nvSpPr>
          <p:spPr>
            <a:xfrm>
              <a:off x="6473041" y="2311880"/>
              <a:ext cx="701599" cy="494943"/>
            </a:xfrm>
            <a:custGeom>
              <a:avLst/>
              <a:gdLst/>
              <a:ahLst/>
              <a:cxnLst/>
              <a:rect l="l" t="t" r="r" b="b"/>
              <a:pathLst>
                <a:path w="8973" h="6330" extrusionOk="0">
                  <a:moveTo>
                    <a:pt x="7416" y="1"/>
                  </a:moveTo>
                  <a:cubicBezTo>
                    <a:pt x="7299" y="1"/>
                    <a:pt x="7198" y="1"/>
                    <a:pt x="7098" y="17"/>
                  </a:cubicBezTo>
                  <a:cubicBezTo>
                    <a:pt x="7031" y="17"/>
                    <a:pt x="6964" y="17"/>
                    <a:pt x="6914" y="51"/>
                  </a:cubicBezTo>
                  <a:cubicBezTo>
                    <a:pt x="6797" y="51"/>
                    <a:pt x="6696" y="68"/>
                    <a:pt x="6613" y="84"/>
                  </a:cubicBezTo>
                  <a:cubicBezTo>
                    <a:pt x="6546" y="84"/>
                    <a:pt x="6495" y="101"/>
                    <a:pt x="6428" y="101"/>
                  </a:cubicBezTo>
                  <a:cubicBezTo>
                    <a:pt x="6328" y="135"/>
                    <a:pt x="6211" y="151"/>
                    <a:pt x="6110" y="151"/>
                  </a:cubicBezTo>
                  <a:cubicBezTo>
                    <a:pt x="6043" y="151"/>
                    <a:pt x="6010" y="168"/>
                    <a:pt x="5943" y="168"/>
                  </a:cubicBezTo>
                  <a:cubicBezTo>
                    <a:pt x="5826" y="185"/>
                    <a:pt x="5692" y="218"/>
                    <a:pt x="5575" y="252"/>
                  </a:cubicBezTo>
                  <a:cubicBezTo>
                    <a:pt x="5541" y="252"/>
                    <a:pt x="5508" y="268"/>
                    <a:pt x="5491" y="268"/>
                  </a:cubicBezTo>
                  <a:lnTo>
                    <a:pt x="5039" y="402"/>
                  </a:lnTo>
                  <a:cubicBezTo>
                    <a:pt x="5022" y="402"/>
                    <a:pt x="5006" y="419"/>
                    <a:pt x="4989" y="419"/>
                  </a:cubicBezTo>
                  <a:cubicBezTo>
                    <a:pt x="4855" y="469"/>
                    <a:pt x="4738" y="486"/>
                    <a:pt x="4621" y="520"/>
                  </a:cubicBezTo>
                  <a:cubicBezTo>
                    <a:pt x="4587" y="553"/>
                    <a:pt x="4537" y="553"/>
                    <a:pt x="4504" y="570"/>
                  </a:cubicBezTo>
                  <a:cubicBezTo>
                    <a:pt x="4403" y="603"/>
                    <a:pt x="4286" y="637"/>
                    <a:pt x="4202" y="670"/>
                  </a:cubicBezTo>
                  <a:cubicBezTo>
                    <a:pt x="4169" y="687"/>
                    <a:pt x="4119" y="687"/>
                    <a:pt x="4085" y="720"/>
                  </a:cubicBezTo>
                  <a:cubicBezTo>
                    <a:pt x="3985" y="754"/>
                    <a:pt x="3901" y="804"/>
                    <a:pt x="3784" y="838"/>
                  </a:cubicBezTo>
                  <a:cubicBezTo>
                    <a:pt x="3750" y="854"/>
                    <a:pt x="3734" y="854"/>
                    <a:pt x="3683" y="888"/>
                  </a:cubicBezTo>
                  <a:cubicBezTo>
                    <a:pt x="3583" y="921"/>
                    <a:pt x="3482" y="972"/>
                    <a:pt x="3399" y="1022"/>
                  </a:cubicBezTo>
                  <a:cubicBezTo>
                    <a:pt x="3365" y="1055"/>
                    <a:pt x="3349" y="1055"/>
                    <a:pt x="3332" y="1072"/>
                  </a:cubicBezTo>
                  <a:cubicBezTo>
                    <a:pt x="2696" y="1390"/>
                    <a:pt x="2143" y="1741"/>
                    <a:pt x="1675" y="2076"/>
                  </a:cubicBezTo>
                  <a:cubicBezTo>
                    <a:pt x="587" y="2913"/>
                    <a:pt x="1" y="3733"/>
                    <a:pt x="85" y="4001"/>
                  </a:cubicBezTo>
                  <a:cubicBezTo>
                    <a:pt x="269" y="4621"/>
                    <a:pt x="1558" y="6211"/>
                    <a:pt x="2595" y="6328"/>
                  </a:cubicBezTo>
                  <a:cubicBezTo>
                    <a:pt x="2613" y="6329"/>
                    <a:pt x="2631" y="6330"/>
                    <a:pt x="2649" y="6330"/>
                  </a:cubicBezTo>
                  <a:cubicBezTo>
                    <a:pt x="3740" y="6330"/>
                    <a:pt x="7327" y="3956"/>
                    <a:pt x="8973" y="1356"/>
                  </a:cubicBezTo>
                  <a:lnTo>
                    <a:pt x="8722" y="419"/>
                  </a:lnTo>
                  <a:lnTo>
                    <a:pt x="8621" y="17"/>
                  </a:lnTo>
                  <a:cubicBezTo>
                    <a:pt x="8454" y="1"/>
                    <a:pt x="8270" y="1"/>
                    <a:pt x="81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28"/>
            <p:cNvSpPr/>
            <p:nvPr/>
          </p:nvSpPr>
          <p:spPr>
            <a:xfrm>
              <a:off x="7342125" y="2518693"/>
              <a:ext cx="94297" cy="209471"/>
            </a:xfrm>
            <a:custGeom>
              <a:avLst/>
              <a:gdLst/>
              <a:ahLst/>
              <a:cxnLst/>
              <a:rect l="l" t="t" r="r" b="b"/>
              <a:pathLst>
                <a:path w="1206" h="2679" extrusionOk="0">
                  <a:moveTo>
                    <a:pt x="603" y="0"/>
                  </a:moveTo>
                  <a:cubicBezTo>
                    <a:pt x="268" y="0"/>
                    <a:pt x="0" y="603"/>
                    <a:pt x="0" y="1339"/>
                  </a:cubicBezTo>
                  <a:cubicBezTo>
                    <a:pt x="0" y="2059"/>
                    <a:pt x="268" y="2679"/>
                    <a:pt x="603" y="2679"/>
                  </a:cubicBezTo>
                  <a:cubicBezTo>
                    <a:pt x="938" y="2679"/>
                    <a:pt x="1205" y="2059"/>
                    <a:pt x="1205" y="1339"/>
                  </a:cubicBezTo>
                  <a:cubicBezTo>
                    <a:pt x="1205" y="603"/>
                    <a:pt x="938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28"/>
            <p:cNvSpPr/>
            <p:nvPr/>
          </p:nvSpPr>
          <p:spPr>
            <a:xfrm>
              <a:off x="6329093" y="1967453"/>
              <a:ext cx="484309" cy="752892"/>
            </a:xfrm>
            <a:custGeom>
              <a:avLst/>
              <a:gdLst/>
              <a:ahLst/>
              <a:cxnLst/>
              <a:rect l="l" t="t" r="r" b="b"/>
              <a:pathLst>
                <a:path w="6194" h="9629" extrusionOk="0">
                  <a:moveTo>
                    <a:pt x="3632" y="0"/>
                  </a:moveTo>
                  <a:cubicBezTo>
                    <a:pt x="2968" y="0"/>
                    <a:pt x="2262" y="351"/>
                    <a:pt x="1741" y="1091"/>
                  </a:cubicBezTo>
                  <a:cubicBezTo>
                    <a:pt x="771" y="2464"/>
                    <a:pt x="1" y="7419"/>
                    <a:pt x="3532" y="9628"/>
                  </a:cubicBezTo>
                  <a:lnTo>
                    <a:pt x="6160" y="5510"/>
                  </a:lnTo>
                  <a:cubicBezTo>
                    <a:pt x="5273" y="4590"/>
                    <a:pt x="6194" y="2146"/>
                    <a:pt x="5072" y="706"/>
                  </a:cubicBezTo>
                  <a:cubicBezTo>
                    <a:pt x="4708" y="243"/>
                    <a:pt x="4184" y="0"/>
                    <a:pt x="3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28"/>
            <p:cNvSpPr/>
            <p:nvPr/>
          </p:nvSpPr>
          <p:spPr>
            <a:xfrm>
              <a:off x="6079119" y="1933675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34" y="0"/>
                  </a:moveTo>
                  <a:lnTo>
                    <a:pt x="6796" y="302"/>
                  </a:lnTo>
                  <a:cubicBezTo>
                    <a:pt x="9175" y="1441"/>
                    <a:pt x="6762" y="8725"/>
                    <a:pt x="265" y="8725"/>
                  </a:cubicBezTo>
                  <a:cubicBezTo>
                    <a:pt x="177" y="8725"/>
                    <a:pt x="89" y="8724"/>
                    <a:pt x="1" y="8721"/>
                  </a:cubicBezTo>
                  <a:lnTo>
                    <a:pt x="1" y="8721"/>
                  </a:lnTo>
                  <a:lnTo>
                    <a:pt x="34" y="9022"/>
                  </a:lnTo>
                  <a:cubicBezTo>
                    <a:pt x="34" y="9022"/>
                    <a:pt x="136" y="9030"/>
                    <a:pt x="319" y="9030"/>
                  </a:cubicBezTo>
                  <a:cubicBezTo>
                    <a:pt x="1367" y="9030"/>
                    <a:pt x="5080" y="8787"/>
                    <a:pt x="7617" y="5524"/>
                  </a:cubicBezTo>
                  <a:cubicBezTo>
                    <a:pt x="10613" y="1691"/>
                    <a:pt x="7734" y="0"/>
                    <a:pt x="7734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28"/>
            <p:cNvSpPr/>
            <p:nvPr/>
          </p:nvSpPr>
          <p:spPr>
            <a:xfrm>
              <a:off x="6081777" y="3786936"/>
              <a:ext cx="1239468" cy="104775"/>
            </a:xfrm>
            <a:custGeom>
              <a:avLst/>
              <a:gdLst/>
              <a:ahLst/>
              <a:cxnLst/>
              <a:rect l="l" t="t" r="r" b="b"/>
              <a:pathLst>
                <a:path w="15852" h="1340" extrusionOk="0">
                  <a:moveTo>
                    <a:pt x="0" y="0"/>
                  </a:moveTo>
                  <a:lnTo>
                    <a:pt x="0" y="1339"/>
                  </a:lnTo>
                  <a:lnTo>
                    <a:pt x="15851" y="1339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28"/>
            <p:cNvSpPr/>
            <p:nvPr/>
          </p:nvSpPr>
          <p:spPr>
            <a:xfrm>
              <a:off x="5393313" y="1664075"/>
              <a:ext cx="1212023" cy="1171443"/>
            </a:xfrm>
            <a:custGeom>
              <a:avLst/>
              <a:gdLst/>
              <a:ahLst/>
              <a:cxnLst/>
              <a:rect l="l" t="t" r="r" b="b"/>
              <a:pathLst>
                <a:path w="15501" h="14982" extrusionOk="0">
                  <a:moveTo>
                    <a:pt x="7600" y="0"/>
                  </a:moveTo>
                  <a:cubicBezTo>
                    <a:pt x="1" y="3482"/>
                    <a:pt x="854" y="12721"/>
                    <a:pt x="854" y="12721"/>
                  </a:cubicBezTo>
                  <a:cubicBezTo>
                    <a:pt x="854" y="12721"/>
                    <a:pt x="3599" y="14312"/>
                    <a:pt x="8253" y="14981"/>
                  </a:cubicBezTo>
                  <a:lnTo>
                    <a:pt x="15500" y="3264"/>
                  </a:lnTo>
                  <a:cubicBezTo>
                    <a:pt x="13709" y="1523"/>
                    <a:pt x="7600" y="0"/>
                    <a:pt x="7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28"/>
            <p:cNvSpPr/>
            <p:nvPr/>
          </p:nvSpPr>
          <p:spPr>
            <a:xfrm>
              <a:off x="5416848" y="1862991"/>
              <a:ext cx="1188488" cy="972527"/>
            </a:xfrm>
            <a:custGeom>
              <a:avLst/>
              <a:gdLst/>
              <a:ahLst/>
              <a:cxnLst/>
              <a:rect l="l" t="t" r="r" b="b"/>
              <a:pathLst>
                <a:path w="15200" h="12438" extrusionOk="0">
                  <a:moveTo>
                    <a:pt x="3767" y="0"/>
                  </a:moveTo>
                  <a:cubicBezTo>
                    <a:pt x="1" y="4152"/>
                    <a:pt x="553" y="10177"/>
                    <a:pt x="553" y="10177"/>
                  </a:cubicBezTo>
                  <a:cubicBezTo>
                    <a:pt x="553" y="10177"/>
                    <a:pt x="3298" y="11768"/>
                    <a:pt x="7952" y="12437"/>
                  </a:cubicBezTo>
                  <a:lnTo>
                    <a:pt x="15199" y="720"/>
                  </a:lnTo>
                  <a:cubicBezTo>
                    <a:pt x="15015" y="536"/>
                    <a:pt x="14781" y="369"/>
                    <a:pt x="14530" y="201"/>
                  </a:cubicBezTo>
                  <a:cubicBezTo>
                    <a:pt x="13224" y="703"/>
                    <a:pt x="11400" y="988"/>
                    <a:pt x="9374" y="988"/>
                  </a:cubicBezTo>
                  <a:cubicBezTo>
                    <a:pt x="7115" y="988"/>
                    <a:pt x="5106" y="620"/>
                    <a:pt x="3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28"/>
            <p:cNvSpPr/>
            <p:nvPr/>
          </p:nvSpPr>
          <p:spPr>
            <a:xfrm>
              <a:off x="7211234" y="3698347"/>
              <a:ext cx="358658" cy="359830"/>
            </a:xfrm>
            <a:custGeom>
              <a:avLst/>
              <a:gdLst/>
              <a:ahLst/>
              <a:cxnLst/>
              <a:rect l="l" t="t" r="r" b="b"/>
              <a:pathLst>
                <a:path w="4587" h="4602" extrusionOk="0">
                  <a:moveTo>
                    <a:pt x="2651" y="0"/>
                  </a:moveTo>
                  <a:cubicBezTo>
                    <a:pt x="1866" y="0"/>
                    <a:pt x="1035" y="554"/>
                    <a:pt x="586" y="1451"/>
                  </a:cubicBezTo>
                  <a:cubicBezTo>
                    <a:pt x="0" y="2656"/>
                    <a:pt x="285" y="3962"/>
                    <a:pt x="1239" y="4431"/>
                  </a:cubicBezTo>
                  <a:cubicBezTo>
                    <a:pt x="1463" y="4546"/>
                    <a:pt x="1703" y="4601"/>
                    <a:pt x="1948" y="4601"/>
                  </a:cubicBezTo>
                  <a:cubicBezTo>
                    <a:pt x="2730" y="4601"/>
                    <a:pt x="3555" y="4043"/>
                    <a:pt x="4001" y="3125"/>
                  </a:cubicBezTo>
                  <a:cubicBezTo>
                    <a:pt x="4587" y="1936"/>
                    <a:pt x="4285" y="614"/>
                    <a:pt x="3348" y="162"/>
                  </a:cubicBezTo>
                  <a:cubicBezTo>
                    <a:pt x="3128" y="52"/>
                    <a:pt x="2892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28"/>
            <p:cNvSpPr/>
            <p:nvPr/>
          </p:nvSpPr>
          <p:spPr>
            <a:xfrm>
              <a:off x="7293647" y="3780212"/>
              <a:ext cx="193833" cy="194693"/>
            </a:xfrm>
            <a:custGeom>
              <a:avLst/>
              <a:gdLst/>
              <a:ahLst/>
              <a:cxnLst/>
              <a:rect l="l" t="t" r="r" b="b"/>
              <a:pathLst>
                <a:path w="2479" h="2490" extrusionOk="0">
                  <a:moveTo>
                    <a:pt x="1439" y="0"/>
                  </a:moveTo>
                  <a:cubicBezTo>
                    <a:pt x="1015" y="0"/>
                    <a:pt x="563" y="304"/>
                    <a:pt x="319" y="806"/>
                  </a:cubicBezTo>
                  <a:cubicBezTo>
                    <a:pt x="1" y="1459"/>
                    <a:pt x="152" y="2162"/>
                    <a:pt x="687" y="2413"/>
                  </a:cubicBezTo>
                  <a:cubicBezTo>
                    <a:pt x="799" y="2465"/>
                    <a:pt x="920" y="2490"/>
                    <a:pt x="1043" y="2490"/>
                  </a:cubicBezTo>
                  <a:cubicBezTo>
                    <a:pt x="1470" y="2490"/>
                    <a:pt x="1926" y="2191"/>
                    <a:pt x="2160" y="1710"/>
                  </a:cubicBezTo>
                  <a:cubicBezTo>
                    <a:pt x="2478" y="1057"/>
                    <a:pt x="2328" y="354"/>
                    <a:pt x="1809" y="86"/>
                  </a:cubicBezTo>
                  <a:cubicBezTo>
                    <a:pt x="1692" y="28"/>
                    <a:pt x="156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28"/>
            <p:cNvSpPr/>
            <p:nvPr/>
          </p:nvSpPr>
          <p:spPr>
            <a:xfrm>
              <a:off x="5765029" y="3663317"/>
              <a:ext cx="388761" cy="394156"/>
            </a:xfrm>
            <a:custGeom>
              <a:avLst/>
              <a:gdLst/>
              <a:ahLst/>
              <a:cxnLst/>
              <a:rect l="l" t="t" r="r" b="b"/>
              <a:pathLst>
                <a:path w="4972" h="5041" extrusionOk="0">
                  <a:moveTo>
                    <a:pt x="2871" y="1"/>
                  </a:moveTo>
                  <a:cubicBezTo>
                    <a:pt x="2014" y="1"/>
                    <a:pt x="1106" y="595"/>
                    <a:pt x="620" y="1581"/>
                  </a:cubicBezTo>
                  <a:cubicBezTo>
                    <a:pt x="0" y="2887"/>
                    <a:pt x="318" y="4360"/>
                    <a:pt x="1339" y="4862"/>
                  </a:cubicBezTo>
                  <a:cubicBezTo>
                    <a:pt x="1578" y="4983"/>
                    <a:pt x="1834" y="5040"/>
                    <a:pt x="2095" y="5040"/>
                  </a:cubicBezTo>
                  <a:cubicBezTo>
                    <a:pt x="2949" y="5040"/>
                    <a:pt x="3852" y="4426"/>
                    <a:pt x="4352" y="3439"/>
                  </a:cubicBezTo>
                  <a:cubicBezTo>
                    <a:pt x="4972" y="2133"/>
                    <a:pt x="4670" y="677"/>
                    <a:pt x="3633" y="175"/>
                  </a:cubicBezTo>
                  <a:cubicBezTo>
                    <a:pt x="3393" y="57"/>
                    <a:pt x="313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28"/>
            <p:cNvSpPr/>
            <p:nvPr/>
          </p:nvSpPr>
          <p:spPr>
            <a:xfrm>
              <a:off x="5850100" y="3748701"/>
              <a:ext cx="218619" cy="223780"/>
            </a:xfrm>
            <a:custGeom>
              <a:avLst/>
              <a:gdLst/>
              <a:ahLst/>
              <a:cxnLst/>
              <a:rect l="l" t="t" r="r" b="b"/>
              <a:pathLst>
                <a:path w="2796" h="2862" extrusionOk="0">
                  <a:moveTo>
                    <a:pt x="1613" y="1"/>
                  </a:moveTo>
                  <a:cubicBezTo>
                    <a:pt x="1128" y="1"/>
                    <a:pt x="622" y="359"/>
                    <a:pt x="352" y="924"/>
                  </a:cubicBezTo>
                  <a:cubicBezTo>
                    <a:pt x="0" y="1644"/>
                    <a:pt x="168" y="2464"/>
                    <a:pt x="754" y="2765"/>
                  </a:cubicBezTo>
                  <a:cubicBezTo>
                    <a:pt x="888" y="2831"/>
                    <a:pt x="1031" y="2862"/>
                    <a:pt x="1176" y="2862"/>
                  </a:cubicBezTo>
                  <a:cubicBezTo>
                    <a:pt x="1664" y="2862"/>
                    <a:pt x="2173" y="2513"/>
                    <a:pt x="2444" y="1945"/>
                  </a:cubicBezTo>
                  <a:cubicBezTo>
                    <a:pt x="2796" y="1209"/>
                    <a:pt x="2628" y="389"/>
                    <a:pt x="2042" y="104"/>
                  </a:cubicBezTo>
                  <a:cubicBezTo>
                    <a:pt x="1906" y="34"/>
                    <a:pt x="1761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28"/>
            <p:cNvSpPr/>
            <p:nvPr/>
          </p:nvSpPr>
          <p:spPr>
            <a:xfrm>
              <a:off x="5490190" y="2985879"/>
              <a:ext cx="1786563" cy="867831"/>
            </a:xfrm>
            <a:custGeom>
              <a:avLst/>
              <a:gdLst/>
              <a:ahLst/>
              <a:cxnLst/>
              <a:rect l="l" t="t" r="r" b="b"/>
              <a:pathLst>
                <a:path w="22849" h="11099" extrusionOk="0">
                  <a:moveTo>
                    <a:pt x="7214" y="1"/>
                  </a:moveTo>
                  <a:cubicBezTo>
                    <a:pt x="7156" y="1"/>
                    <a:pt x="1516" y="1624"/>
                    <a:pt x="0" y="11099"/>
                  </a:cubicBezTo>
                  <a:lnTo>
                    <a:pt x="21409" y="11099"/>
                  </a:lnTo>
                  <a:lnTo>
                    <a:pt x="22848" y="9642"/>
                  </a:lnTo>
                  <a:lnTo>
                    <a:pt x="12721" y="9642"/>
                  </a:lnTo>
                  <a:lnTo>
                    <a:pt x="15249" y="1"/>
                  </a:lnTo>
                  <a:lnTo>
                    <a:pt x="7215" y="1"/>
                  </a:lnTo>
                  <a:cubicBezTo>
                    <a:pt x="7215" y="1"/>
                    <a:pt x="721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28"/>
            <p:cNvSpPr/>
            <p:nvPr/>
          </p:nvSpPr>
          <p:spPr>
            <a:xfrm>
              <a:off x="5491441" y="2984627"/>
              <a:ext cx="1785312" cy="869082"/>
            </a:xfrm>
            <a:custGeom>
              <a:avLst/>
              <a:gdLst/>
              <a:ahLst/>
              <a:cxnLst/>
              <a:rect l="l" t="t" r="r" b="b"/>
              <a:pathLst>
                <a:path w="22833" h="11115" extrusionOk="0">
                  <a:moveTo>
                    <a:pt x="7199" y="0"/>
                  </a:moveTo>
                  <a:cubicBezTo>
                    <a:pt x="7199" y="0"/>
                    <a:pt x="1524" y="1590"/>
                    <a:pt x="1" y="11081"/>
                  </a:cubicBezTo>
                  <a:lnTo>
                    <a:pt x="1474" y="11081"/>
                  </a:lnTo>
                  <a:cubicBezTo>
                    <a:pt x="1608" y="9960"/>
                    <a:pt x="1909" y="8755"/>
                    <a:pt x="2361" y="7566"/>
                  </a:cubicBezTo>
                  <a:cubicBezTo>
                    <a:pt x="3958" y="3484"/>
                    <a:pt x="6980" y="617"/>
                    <a:pt x="9498" y="617"/>
                  </a:cubicBezTo>
                  <a:cubicBezTo>
                    <a:pt x="9830" y="617"/>
                    <a:pt x="10153" y="667"/>
                    <a:pt x="10463" y="770"/>
                  </a:cubicBezTo>
                  <a:cubicBezTo>
                    <a:pt x="13141" y="1657"/>
                    <a:pt x="13827" y="6110"/>
                    <a:pt x="12036" y="10746"/>
                  </a:cubicBezTo>
                  <a:cubicBezTo>
                    <a:pt x="11986" y="10880"/>
                    <a:pt x="11936" y="10981"/>
                    <a:pt x="11885" y="11115"/>
                  </a:cubicBezTo>
                  <a:lnTo>
                    <a:pt x="21426" y="11115"/>
                  </a:lnTo>
                  <a:lnTo>
                    <a:pt x="22832" y="9658"/>
                  </a:lnTo>
                  <a:lnTo>
                    <a:pt x="12705" y="9658"/>
                  </a:lnTo>
                  <a:lnTo>
                    <a:pt x="12705" y="9642"/>
                  </a:lnTo>
                  <a:lnTo>
                    <a:pt x="15233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28"/>
            <p:cNvSpPr/>
            <p:nvPr/>
          </p:nvSpPr>
          <p:spPr>
            <a:xfrm>
              <a:off x="6911531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28"/>
            <p:cNvSpPr/>
            <p:nvPr/>
          </p:nvSpPr>
          <p:spPr>
            <a:xfrm>
              <a:off x="7213815" y="2737234"/>
              <a:ext cx="212129" cy="1013108"/>
            </a:xfrm>
            <a:custGeom>
              <a:avLst/>
              <a:gdLst/>
              <a:ahLst/>
              <a:cxnLst/>
              <a:rect l="l" t="t" r="r" b="b"/>
              <a:pathLst>
                <a:path w="2713" h="12957" extrusionOk="0">
                  <a:moveTo>
                    <a:pt x="1290" y="1"/>
                  </a:moveTo>
                  <a:lnTo>
                    <a:pt x="1290" y="1"/>
                  </a:lnTo>
                  <a:cubicBezTo>
                    <a:pt x="537" y="1591"/>
                    <a:pt x="1" y="4587"/>
                    <a:pt x="1" y="8002"/>
                  </a:cubicBezTo>
                  <a:cubicBezTo>
                    <a:pt x="1" y="9810"/>
                    <a:pt x="152" y="11517"/>
                    <a:pt x="403" y="12956"/>
                  </a:cubicBezTo>
                  <a:lnTo>
                    <a:pt x="804" y="12873"/>
                  </a:lnTo>
                  <a:cubicBezTo>
                    <a:pt x="2713" y="7851"/>
                    <a:pt x="2143" y="3148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28"/>
            <p:cNvSpPr/>
            <p:nvPr/>
          </p:nvSpPr>
          <p:spPr>
            <a:xfrm>
              <a:off x="7132731" y="3457052"/>
              <a:ext cx="532708" cy="396658"/>
            </a:xfrm>
            <a:custGeom>
              <a:avLst/>
              <a:gdLst/>
              <a:ahLst/>
              <a:cxnLst/>
              <a:rect l="l" t="t" r="r" b="b"/>
              <a:pathLst>
                <a:path w="6813" h="5073" extrusionOk="0">
                  <a:moveTo>
                    <a:pt x="3365" y="1"/>
                  </a:moveTo>
                  <a:cubicBezTo>
                    <a:pt x="1507" y="1"/>
                    <a:pt x="0" y="1507"/>
                    <a:pt x="0" y="3365"/>
                  </a:cubicBezTo>
                  <a:cubicBezTo>
                    <a:pt x="0" y="4001"/>
                    <a:pt x="167" y="4571"/>
                    <a:pt x="452" y="5073"/>
                  </a:cubicBezTo>
                  <a:lnTo>
                    <a:pt x="6813" y="3750"/>
                  </a:lnTo>
                  <a:cubicBezTo>
                    <a:pt x="6428" y="905"/>
                    <a:pt x="4620" y="1"/>
                    <a:pt x="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28"/>
            <p:cNvSpPr/>
            <p:nvPr/>
          </p:nvSpPr>
          <p:spPr>
            <a:xfrm>
              <a:off x="7113028" y="3457052"/>
              <a:ext cx="328633" cy="396658"/>
            </a:xfrm>
            <a:custGeom>
              <a:avLst/>
              <a:gdLst/>
              <a:ahLst/>
              <a:cxnLst/>
              <a:rect l="l" t="t" r="r" b="b"/>
              <a:pathLst>
                <a:path w="4203" h="5073" extrusionOk="0">
                  <a:moveTo>
                    <a:pt x="3617" y="1"/>
                  </a:moveTo>
                  <a:cubicBezTo>
                    <a:pt x="1759" y="1"/>
                    <a:pt x="1" y="1507"/>
                    <a:pt x="1" y="3365"/>
                  </a:cubicBezTo>
                  <a:cubicBezTo>
                    <a:pt x="1" y="4001"/>
                    <a:pt x="419" y="4571"/>
                    <a:pt x="704" y="5073"/>
                  </a:cubicBezTo>
                  <a:lnTo>
                    <a:pt x="2277" y="4738"/>
                  </a:lnTo>
                  <a:cubicBezTo>
                    <a:pt x="2160" y="4504"/>
                    <a:pt x="2043" y="4253"/>
                    <a:pt x="1959" y="4001"/>
                  </a:cubicBezTo>
                  <a:cubicBezTo>
                    <a:pt x="1256" y="1892"/>
                    <a:pt x="2177" y="135"/>
                    <a:pt x="4035" y="68"/>
                  </a:cubicBezTo>
                  <a:lnTo>
                    <a:pt x="4202" y="68"/>
                  </a:lnTo>
                  <a:cubicBezTo>
                    <a:pt x="3985" y="18"/>
                    <a:pt x="3801" y="1"/>
                    <a:pt x="361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28"/>
            <p:cNvSpPr/>
            <p:nvPr/>
          </p:nvSpPr>
          <p:spPr>
            <a:xfrm>
              <a:off x="6064732" y="2652163"/>
              <a:ext cx="903173" cy="1034063"/>
            </a:xfrm>
            <a:custGeom>
              <a:avLst/>
              <a:gdLst/>
              <a:ahLst/>
              <a:cxnLst/>
              <a:rect l="l" t="t" r="r" b="b"/>
              <a:pathLst>
                <a:path w="11551" h="13225" extrusionOk="0">
                  <a:moveTo>
                    <a:pt x="6913" y="1"/>
                  </a:moveTo>
                  <a:lnTo>
                    <a:pt x="185" y="1541"/>
                  </a:lnTo>
                  <a:cubicBezTo>
                    <a:pt x="0" y="2763"/>
                    <a:pt x="218" y="4252"/>
                    <a:pt x="1591" y="4319"/>
                  </a:cubicBezTo>
                  <a:lnTo>
                    <a:pt x="6980" y="4989"/>
                  </a:lnTo>
                  <a:cubicBezTo>
                    <a:pt x="6980" y="4989"/>
                    <a:pt x="6646" y="12973"/>
                    <a:pt x="6646" y="13124"/>
                  </a:cubicBezTo>
                  <a:lnTo>
                    <a:pt x="6830" y="13224"/>
                  </a:lnTo>
                  <a:cubicBezTo>
                    <a:pt x="6813" y="13207"/>
                    <a:pt x="11550" y="4336"/>
                    <a:pt x="11332" y="3784"/>
                  </a:cubicBezTo>
                  <a:cubicBezTo>
                    <a:pt x="11148" y="3215"/>
                    <a:pt x="6913" y="1"/>
                    <a:pt x="6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28"/>
            <p:cNvSpPr/>
            <p:nvPr/>
          </p:nvSpPr>
          <p:spPr>
            <a:xfrm>
              <a:off x="6067312" y="2650834"/>
              <a:ext cx="700270" cy="1026166"/>
            </a:xfrm>
            <a:custGeom>
              <a:avLst/>
              <a:gdLst/>
              <a:ahLst/>
              <a:cxnLst/>
              <a:rect l="l" t="t" r="r" b="b"/>
              <a:pathLst>
                <a:path w="8956" h="13124" extrusionOk="0">
                  <a:moveTo>
                    <a:pt x="6931" y="1"/>
                  </a:moveTo>
                  <a:lnTo>
                    <a:pt x="185" y="1541"/>
                  </a:lnTo>
                  <a:cubicBezTo>
                    <a:pt x="1" y="2763"/>
                    <a:pt x="235" y="4253"/>
                    <a:pt x="1591" y="4303"/>
                  </a:cubicBezTo>
                  <a:lnTo>
                    <a:pt x="6981" y="4972"/>
                  </a:lnTo>
                  <a:cubicBezTo>
                    <a:pt x="6981" y="4972"/>
                    <a:pt x="6646" y="12973"/>
                    <a:pt x="6646" y="13124"/>
                  </a:cubicBezTo>
                  <a:lnTo>
                    <a:pt x="6864" y="12906"/>
                  </a:lnTo>
                  <a:lnTo>
                    <a:pt x="6864" y="12906"/>
                  </a:lnTo>
                  <a:cubicBezTo>
                    <a:pt x="6864" y="12906"/>
                    <a:pt x="6864" y="12906"/>
                    <a:pt x="6864" y="12906"/>
                  </a:cubicBezTo>
                  <a:cubicBezTo>
                    <a:pt x="6835" y="12906"/>
                    <a:pt x="8956" y="5324"/>
                    <a:pt x="8889" y="5039"/>
                  </a:cubicBezTo>
                  <a:cubicBezTo>
                    <a:pt x="8839" y="4705"/>
                    <a:pt x="7450" y="3767"/>
                    <a:pt x="6261" y="2780"/>
                  </a:cubicBezTo>
                  <a:cubicBezTo>
                    <a:pt x="6110" y="2662"/>
                    <a:pt x="8220" y="1039"/>
                    <a:pt x="8102" y="922"/>
                  </a:cubicBezTo>
                  <a:cubicBezTo>
                    <a:pt x="7433" y="403"/>
                    <a:pt x="6931" y="1"/>
                    <a:pt x="6931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28"/>
            <p:cNvSpPr/>
            <p:nvPr/>
          </p:nvSpPr>
          <p:spPr>
            <a:xfrm>
              <a:off x="6730912" y="3608428"/>
              <a:ext cx="134878" cy="130108"/>
            </a:xfrm>
            <a:custGeom>
              <a:avLst/>
              <a:gdLst/>
              <a:ahLst/>
              <a:cxnLst/>
              <a:rect l="l" t="t" r="r" b="b"/>
              <a:pathLst>
                <a:path w="1725" h="1664" extrusionOk="0">
                  <a:moveTo>
                    <a:pt x="485" y="0"/>
                  </a:moveTo>
                  <a:cubicBezTo>
                    <a:pt x="248" y="0"/>
                    <a:pt x="0" y="743"/>
                    <a:pt x="0" y="743"/>
                  </a:cubicBezTo>
                  <a:lnTo>
                    <a:pt x="636" y="1664"/>
                  </a:lnTo>
                  <a:lnTo>
                    <a:pt x="1724" y="1664"/>
                  </a:lnTo>
                  <a:lnTo>
                    <a:pt x="921" y="1178"/>
                  </a:lnTo>
                  <a:cubicBezTo>
                    <a:pt x="921" y="1178"/>
                    <a:pt x="770" y="325"/>
                    <a:pt x="636" y="124"/>
                  </a:cubicBezTo>
                  <a:cubicBezTo>
                    <a:pt x="588" y="36"/>
                    <a:pt x="537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28"/>
            <p:cNvSpPr/>
            <p:nvPr/>
          </p:nvSpPr>
          <p:spPr>
            <a:xfrm>
              <a:off x="6551622" y="3612103"/>
              <a:ext cx="134878" cy="126433"/>
            </a:xfrm>
            <a:custGeom>
              <a:avLst/>
              <a:gdLst/>
              <a:ahLst/>
              <a:cxnLst/>
              <a:rect l="l" t="t" r="r" b="b"/>
              <a:pathLst>
                <a:path w="1725" h="1617" extrusionOk="0">
                  <a:moveTo>
                    <a:pt x="437" y="0"/>
                  </a:moveTo>
                  <a:cubicBezTo>
                    <a:pt x="132" y="0"/>
                    <a:pt x="0" y="696"/>
                    <a:pt x="0" y="696"/>
                  </a:cubicBezTo>
                  <a:lnTo>
                    <a:pt x="619" y="1617"/>
                  </a:lnTo>
                  <a:lnTo>
                    <a:pt x="1724" y="1617"/>
                  </a:lnTo>
                  <a:lnTo>
                    <a:pt x="971" y="1064"/>
                  </a:lnTo>
                  <a:cubicBezTo>
                    <a:pt x="971" y="1064"/>
                    <a:pt x="1071" y="412"/>
                    <a:pt x="619" y="77"/>
                  </a:cubicBezTo>
                  <a:cubicBezTo>
                    <a:pt x="553" y="23"/>
                    <a:pt x="492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28"/>
            <p:cNvSpPr/>
            <p:nvPr/>
          </p:nvSpPr>
          <p:spPr>
            <a:xfrm>
              <a:off x="5933841" y="1919366"/>
              <a:ext cx="880889" cy="1024758"/>
            </a:xfrm>
            <a:custGeom>
              <a:avLst/>
              <a:gdLst/>
              <a:ahLst/>
              <a:cxnLst/>
              <a:rect l="l" t="t" r="r" b="b"/>
              <a:pathLst>
                <a:path w="11266" h="13106" extrusionOk="0">
                  <a:moveTo>
                    <a:pt x="8415" y="1"/>
                  </a:moveTo>
                  <a:cubicBezTo>
                    <a:pt x="7215" y="1"/>
                    <a:pt x="5560" y="638"/>
                    <a:pt x="3633" y="2476"/>
                  </a:cubicBezTo>
                  <a:cubicBezTo>
                    <a:pt x="1" y="5908"/>
                    <a:pt x="419" y="13105"/>
                    <a:pt x="419" y="13105"/>
                  </a:cubicBezTo>
                  <a:cubicBezTo>
                    <a:pt x="1674" y="13105"/>
                    <a:pt x="5959" y="12436"/>
                    <a:pt x="9307" y="9724"/>
                  </a:cubicBezTo>
                  <a:cubicBezTo>
                    <a:pt x="8320" y="7013"/>
                    <a:pt x="11266" y="3481"/>
                    <a:pt x="10412" y="1104"/>
                  </a:cubicBezTo>
                  <a:cubicBezTo>
                    <a:pt x="10184" y="499"/>
                    <a:pt x="9477" y="1"/>
                    <a:pt x="8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28"/>
            <p:cNvSpPr/>
            <p:nvPr/>
          </p:nvSpPr>
          <p:spPr>
            <a:xfrm>
              <a:off x="6326512" y="1918662"/>
              <a:ext cx="488218" cy="863139"/>
            </a:xfrm>
            <a:custGeom>
              <a:avLst/>
              <a:gdLst/>
              <a:ahLst/>
              <a:cxnLst/>
              <a:rect l="l" t="t" r="r" b="b"/>
              <a:pathLst>
                <a:path w="6244" h="11039" extrusionOk="0">
                  <a:moveTo>
                    <a:pt x="3391" y="1"/>
                  </a:moveTo>
                  <a:cubicBezTo>
                    <a:pt x="2792" y="1"/>
                    <a:pt x="2079" y="159"/>
                    <a:pt x="1272" y="544"/>
                  </a:cubicBezTo>
                  <a:cubicBezTo>
                    <a:pt x="502" y="1699"/>
                    <a:pt x="0" y="3373"/>
                    <a:pt x="0" y="5231"/>
                  </a:cubicBezTo>
                  <a:cubicBezTo>
                    <a:pt x="0" y="7875"/>
                    <a:pt x="954" y="10118"/>
                    <a:pt x="2310" y="11039"/>
                  </a:cubicBezTo>
                  <a:cubicBezTo>
                    <a:pt x="2980" y="10654"/>
                    <a:pt x="3632" y="10235"/>
                    <a:pt x="4268" y="9716"/>
                  </a:cubicBezTo>
                  <a:cubicBezTo>
                    <a:pt x="3298" y="7022"/>
                    <a:pt x="6244" y="3490"/>
                    <a:pt x="5390" y="1113"/>
                  </a:cubicBezTo>
                  <a:cubicBezTo>
                    <a:pt x="5165" y="502"/>
                    <a:pt x="445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28"/>
            <p:cNvSpPr/>
            <p:nvPr/>
          </p:nvSpPr>
          <p:spPr>
            <a:xfrm>
              <a:off x="6546383" y="1918584"/>
              <a:ext cx="216039" cy="275620"/>
            </a:xfrm>
            <a:custGeom>
              <a:avLst/>
              <a:gdLst/>
              <a:ahLst/>
              <a:cxnLst/>
              <a:rect l="l" t="t" r="r" b="b"/>
              <a:pathLst>
                <a:path w="2763" h="3525" extrusionOk="0">
                  <a:moveTo>
                    <a:pt x="561" y="1"/>
                  </a:moveTo>
                  <a:cubicBezTo>
                    <a:pt x="383" y="1"/>
                    <a:pt x="196" y="14"/>
                    <a:pt x="0" y="43"/>
                  </a:cubicBezTo>
                  <a:lnTo>
                    <a:pt x="0" y="394"/>
                  </a:lnTo>
                  <a:cubicBezTo>
                    <a:pt x="0" y="2118"/>
                    <a:pt x="753" y="3524"/>
                    <a:pt x="1674" y="3524"/>
                  </a:cubicBezTo>
                  <a:cubicBezTo>
                    <a:pt x="2059" y="3524"/>
                    <a:pt x="2394" y="3290"/>
                    <a:pt x="2678" y="2905"/>
                  </a:cubicBezTo>
                  <a:cubicBezTo>
                    <a:pt x="2762" y="2269"/>
                    <a:pt x="2762" y="1666"/>
                    <a:pt x="2578" y="1114"/>
                  </a:cubicBezTo>
                  <a:cubicBezTo>
                    <a:pt x="2362" y="496"/>
                    <a:pt x="1640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28"/>
            <p:cNvSpPr/>
            <p:nvPr/>
          </p:nvSpPr>
          <p:spPr>
            <a:xfrm>
              <a:off x="5956125" y="1907481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50" y="0"/>
                  </a:moveTo>
                  <a:lnTo>
                    <a:pt x="6796" y="302"/>
                  </a:lnTo>
                  <a:cubicBezTo>
                    <a:pt x="9174" y="1425"/>
                    <a:pt x="6761" y="8725"/>
                    <a:pt x="264" y="8725"/>
                  </a:cubicBezTo>
                  <a:cubicBezTo>
                    <a:pt x="177" y="8725"/>
                    <a:pt x="89" y="8724"/>
                    <a:pt x="0" y="8721"/>
                  </a:cubicBezTo>
                  <a:lnTo>
                    <a:pt x="0" y="8721"/>
                  </a:lnTo>
                  <a:lnTo>
                    <a:pt x="50" y="9023"/>
                  </a:lnTo>
                  <a:cubicBezTo>
                    <a:pt x="50" y="9023"/>
                    <a:pt x="152" y="9030"/>
                    <a:pt x="335" y="9030"/>
                  </a:cubicBezTo>
                  <a:cubicBezTo>
                    <a:pt x="1383" y="9030"/>
                    <a:pt x="5094" y="8787"/>
                    <a:pt x="7616" y="5524"/>
                  </a:cubicBezTo>
                  <a:cubicBezTo>
                    <a:pt x="10612" y="1691"/>
                    <a:pt x="7750" y="1"/>
                    <a:pt x="7750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28"/>
            <p:cNvSpPr/>
            <p:nvPr/>
          </p:nvSpPr>
          <p:spPr>
            <a:xfrm>
              <a:off x="6490086" y="1907481"/>
              <a:ext cx="153174" cy="99536"/>
            </a:xfrm>
            <a:custGeom>
              <a:avLst/>
              <a:gdLst/>
              <a:ahLst/>
              <a:cxnLst/>
              <a:rect l="l" t="t" r="r" b="b"/>
              <a:pathLst>
                <a:path w="1959" h="1273" extrusionOk="0">
                  <a:moveTo>
                    <a:pt x="938" y="0"/>
                  </a:moveTo>
                  <a:lnTo>
                    <a:pt x="0" y="302"/>
                  </a:lnTo>
                  <a:cubicBezTo>
                    <a:pt x="352" y="486"/>
                    <a:pt x="620" y="821"/>
                    <a:pt x="754" y="1256"/>
                  </a:cubicBezTo>
                  <a:cubicBezTo>
                    <a:pt x="938" y="1239"/>
                    <a:pt x="1105" y="1222"/>
                    <a:pt x="1306" y="1222"/>
                  </a:cubicBezTo>
                  <a:cubicBezTo>
                    <a:pt x="1540" y="1222"/>
                    <a:pt x="1758" y="1239"/>
                    <a:pt x="1959" y="1273"/>
                  </a:cubicBezTo>
                  <a:cubicBezTo>
                    <a:pt x="1607" y="419"/>
                    <a:pt x="938" y="0"/>
                    <a:pt x="938" y="0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28"/>
            <p:cNvSpPr/>
            <p:nvPr/>
          </p:nvSpPr>
          <p:spPr>
            <a:xfrm>
              <a:off x="5957377" y="2225480"/>
              <a:ext cx="665006" cy="388057"/>
            </a:xfrm>
            <a:custGeom>
              <a:avLst/>
              <a:gdLst/>
              <a:ahLst/>
              <a:cxnLst/>
              <a:rect l="l" t="t" r="r" b="b"/>
              <a:pathLst>
                <a:path w="8505" h="4963" extrusionOk="0">
                  <a:moveTo>
                    <a:pt x="7282" y="1"/>
                  </a:moveTo>
                  <a:cubicBezTo>
                    <a:pt x="6383" y="2274"/>
                    <a:pt x="3998" y="4658"/>
                    <a:pt x="268" y="4658"/>
                  </a:cubicBezTo>
                  <a:cubicBezTo>
                    <a:pt x="180" y="4658"/>
                    <a:pt x="91" y="4657"/>
                    <a:pt x="1" y="4654"/>
                  </a:cubicBezTo>
                  <a:lnTo>
                    <a:pt x="1" y="4654"/>
                  </a:lnTo>
                  <a:lnTo>
                    <a:pt x="51" y="4956"/>
                  </a:lnTo>
                  <a:cubicBezTo>
                    <a:pt x="51" y="4956"/>
                    <a:pt x="153" y="4963"/>
                    <a:pt x="336" y="4963"/>
                  </a:cubicBezTo>
                  <a:cubicBezTo>
                    <a:pt x="1384" y="4963"/>
                    <a:pt x="5095" y="4720"/>
                    <a:pt x="7617" y="1457"/>
                  </a:cubicBezTo>
                  <a:cubicBezTo>
                    <a:pt x="8002" y="955"/>
                    <a:pt x="8286" y="520"/>
                    <a:pt x="8504" y="85"/>
                  </a:cubicBezTo>
                  <a:lnTo>
                    <a:pt x="8504" y="85"/>
                  </a:lnTo>
                  <a:cubicBezTo>
                    <a:pt x="8370" y="101"/>
                    <a:pt x="8253" y="101"/>
                    <a:pt x="8119" y="101"/>
                  </a:cubicBezTo>
                  <a:cubicBezTo>
                    <a:pt x="7834" y="101"/>
                    <a:pt x="7533" y="51"/>
                    <a:pt x="7282" y="1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28"/>
            <p:cNvSpPr/>
            <p:nvPr/>
          </p:nvSpPr>
          <p:spPr>
            <a:xfrm>
              <a:off x="7186370" y="2495158"/>
              <a:ext cx="214710" cy="248722"/>
            </a:xfrm>
            <a:custGeom>
              <a:avLst/>
              <a:gdLst/>
              <a:ahLst/>
              <a:cxnLst/>
              <a:rect l="l" t="t" r="r" b="b"/>
              <a:pathLst>
                <a:path w="2746" h="3181" extrusionOk="0">
                  <a:moveTo>
                    <a:pt x="2695" y="0"/>
                  </a:moveTo>
                  <a:cubicBezTo>
                    <a:pt x="1222" y="0"/>
                    <a:pt x="0" y="703"/>
                    <a:pt x="0" y="1590"/>
                  </a:cubicBezTo>
                  <a:cubicBezTo>
                    <a:pt x="0" y="2477"/>
                    <a:pt x="1222" y="3180"/>
                    <a:pt x="2695" y="3180"/>
                  </a:cubicBezTo>
                  <a:lnTo>
                    <a:pt x="2745" y="3180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28"/>
            <p:cNvSpPr/>
            <p:nvPr/>
          </p:nvSpPr>
          <p:spPr>
            <a:xfrm>
              <a:off x="7185041" y="2526512"/>
              <a:ext cx="150594" cy="213459"/>
            </a:xfrm>
            <a:custGeom>
              <a:avLst/>
              <a:gdLst/>
              <a:ahLst/>
              <a:cxnLst/>
              <a:rect l="l" t="t" r="r" b="b"/>
              <a:pathLst>
                <a:path w="1926" h="2730" extrusionOk="0">
                  <a:moveTo>
                    <a:pt x="938" y="1"/>
                  </a:moveTo>
                  <a:cubicBezTo>
                    <a:pt x="352" y="285"/>
                    <a:pt x="1" y="737"/>
                    <a:pt x="1" y="1206"/>
                  </a:cubicBezTo>
                  <a:cubicBezTo>
                    <a:pt x="1" y="1926"/>
                    <a:pt x="821" y="2528"/>
                    <a:pt x="1926" y="2729"/>
                  </a:cubicBezTo>
                  <a:cubicBezTo>
                    <a:pt x="1708" y="2411"/>
                    <a:pt x="1541" y="2043"/>
                    <a:pt x="1373" y="1675"/>
                  </a:cubicBezTo>
                  <a:cubicBezTo>
                    <a:pt x="1156" y="1089"/>
                    <a:pt x="1005" y="520"/>
                    <a:pt x="93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28"/>
            <p:cNvSpPr/>
            <p:nvPr/>
          </p:nvSpPr>
          <p:spPr>
            <a:xfrm>
              <a:off x="6094835" y="1936880"/>
              <a:ext cx="566799" cy="766418"/>
            </a:xfrm>
            <a:custGeom>
              <a:avLst/>
              <a:gdLst/>
              <a:ahLst/>
              <a:cxnLst/>
              <a:rect l="l" t="t" r="r" b="b"/>
              <a:pathLst>
                <a:path w="7249" h="9802" extrusionOk="0">
                  <a:moveTo>
                    <a:pt x="4984" y="1"/>
                  </a:moveTo>
                  <a:cubicBezTo>
                    <a:pt x="4303" y="1"/>
                    <a:pt x="3517" y="361"/>
                    <a:pt x="2846" y="1114"/>
                  </a:cubicBezTo>
                  <a:cubicBezTo>
                    <a:pt x="1641" y="2503"/>
                    <a:pt x="0" y="7542"/>
                    <a:pt x="3231" y="9802"/>
                  </a:cubicBezTo>
                  <a:lnTo>
                    <a:pt x="6612" y="5617"/>
                  </a:lnTo>
                  <a:cubicBezTo>
                    <a:pt x="5859" y="4680"/>
                    <a:pt x="7248" y="2202"/>
                    <a:pt x="6328" y="712"/>
                  </a:cubicBezTo>
                  <a:cubicBezTo>
                    <a:pt x="6033" y="244"/>
                    <a:pt x="5544" y="1"/>
                    <a:pt x="4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28"/>
            <p:cNvSpPr/>
            <p:nvPr/>
          </p:nvSpPr>
          <p:spPr>
            <a:xfrm>
              <a:off x="6094835" y="1936802"/>
              <a:ext cx="463354" cy="766497"/>
            </a:xfrm>
            <a:custGeom>
              <a:avLst/>
              <a:gdLst/>
              <a:ahLst/>
              <a:cxnLst/>
              <a:rect l="l" t="t" r="r" b="b"/>
              <a:pathLst>
                <a:path w="5926" h="9803" extrusionOk="0">
                  <a:moveTo>
                    <a:pt x="4991" y="0"/>
                  </a:moveTo>
                  <a:cubicBezTo>
                    <a:pt x="4315" y="0"/>
                    <a:pt x="3530" y="354"/>
                    <a:pt x="2846" y="1115"/>
                  </a:cubicBezTo>
                  <a:cubicBezTo>
                    <a:pt x="1641" y="2504"/>
                    <a:pt x="0" y="7543"/>
                    <a:pt x="3231" y="9803"/>
                  </a:cubicBezTo>
                  <a:lnTo>
                    <a:pt x="5005" y="7610"/>
                  </a:lnTo>
                  <a:cubicBezTo>
                    <a:pt x="4152" y="7158"/>
                    <a:pt x="3549" y="5702"/>
                    <a:pt x="3549" y="3961"/>
                  </a:cubicBezTo>
                  <a:cubicBezTo>
                    <a:pt x="3549" y="1885"/>
                    <a:pt x="4419" y="195"/>
                    <a:pt x="5507" y="195"/>
                  </a:cubicBezTo>
                  <a:cubicBezTo>
                    <a:pt x="5658" y="195"/>
                    <a:pt x="5809" y="211"/>
                    <a:pt x="5926" y="278"/>
                  </a:cubicBezTo>
                  <a:cubicBezTo>
                    <a:pt x="5663" y="95"/>
                    <a:pt x="5342" y="0"/>
                    <a:pt x="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28"/>
            <p:cNvSpPr/>
            <p:nvPr/>
          </p:nvSpPr>
          <p:spPr>
            <a:xfrm>
              <a:off x="6281240" y="2298510"/>
              <a:ext cx="735064" cy="501667"/>
            </a:xfrm>
            <a:custGeom>
              <a:avLst/>
              <a:gdLst/>
              <a:ahLst/>
              <a:cxnLst/>
              <a:rect l="l" t="t" r="r" b="b"/>
              <a:pathLst>
                <a:path w="9401" h="6416" extrusionOk="0">
                  <a:moveTo>
                    <a:pt x="8382" y="0"/>
                  </a:moveTo>
                  <a:cubicBezTo>
                    <a:pt x="3345" y="0"/>
                    <a:pt x="1" y="3546"/>
                    <a:pt x="177" y="4155"/>
                  </a:cubicBezTo>
                  <a:cubicBezTo>
                    <a:pt x="362" y="4775"/>
                    <a:pt x="1701" y="6348"/>
                    <a:pt x="2772" y="6415"/>
                  </a:cubicBezTo>
                  <a:cubicBezTo>
                    <a:pt x="2783" y="6416"/>
                    <a:pt x="2794" y="6416"/>
                    <a:pt x="2805" y="6416"/>
                  </a:cubicBezTo>
                  <a:cubicBezTo>
                    <a:pt x="3919" y="6416"/>
                    <a:pt x="7677" y="3962"/>
                    <a:pt x="9400" y="1327"/>
                  </a:cubicBezTo>
                  <a:lnTo>
                    <a:pt x="9049" y="21"/>
                  </a:lnTo>
                  <a:cubicBezTo>
                    <a:pt x="8823" y="7"/>
                    <a:pt x="8601" y="0"/>
                    <a:pt x="838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28"/>
            <p:cNvSpPr/>
            <p:nvPr/>
          </p:nvSpPr>
          <p:spPr>
            <a:xfrm>
              <a:off x="6424641" y="2297337"/>
              <a:ext cx="578528" cy="274603"/>
            </a:xfrm>
            <a:custGeom>
              <a:avLst/>
              <a:gdLst/>
              <a:ahLst/>
              <a:cxnLst/>
              <a:rect l="l" t="t" r="r" b="b"/>
              <a:pathLst>
                <a:path w="7399" h="3512" extrusionOk="0">
                  <a:moveTo>
                    <a:pt x="6574" y="0"/>
                  </a:moveTo>
                  <a:cubicBezTo>
                    <a:pt x="3750" y="0"/>
                    <a:pt x="1433" y="1105"/>
                    <a:pt x="1" y="2195"/>
                  </a:cubicBezTo>
                  <a:cubicBezTo>
                    <a:pt x="469" y="2798"/>
                    <a:pt x="1172" y="3400"/>
                    <a:pt x="1775" y="3501"/>
                  </a:cubicBezTo>
                  <a:cubicBezTo>
                    <a:pt x="1827" y="3508"/>
                    <a:pt x="1887" y="3512"/>
                    <a:pt x="1953" y="3512"/>
                  </a:cubicBezTo>
                  <a:cubicBezTo>
                    <a:pt x="2953" y="3512"/>
                    <a:pt x="5500" y="2683"/>
                    <a:pt x="7399" y="957"/>
                  </a:cubicBezTo>
                  <a:lnTo>
                    <a:pt x="7215" y="19"/>
                  </a:lnTo>
                  <a:cubicBezTo>
                    <a:pt x="6998" y="6"/>
                    <a:pt x="6785" y="0"/>
                    <a:pt x="657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28"/>
            <p:cNvSpPr/>
            <p:nvPr/>
          </p:nvSpPr>
          <p:spPr>
            <a:xfrm>
              <a:off x="6627466" y="1683701"/>
              <a:ext cx="230426" cy="405806"/>
            </a:xfrm>
            <a:custGeom>
              <a:avLst/>
              <a:gdLst/>
              <a:ahLst/>
              <a:cxnLst/>
              <a:rect l="l" t="t" r="r" b="b"/>
              <a:pathLst>
                <a:path w="2947" h="5190" extrusionOk="0">
                  <a:moveTo>
                    <a:pt x="1692" y="0"/>
                  </a:moveTo>
                  <a:lnTo>
                    <a:pt x="1" y="3047"/>
                  </a:lnTo>
                  <a:lnTo>
                    <a:pt x="1708" y="5189"/>
                  </a:lnTo>
                  <a:lnTo>
                    <a:pt x="2947" y="284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28"/>
            <p:cNvSpPr/>
            <p:nvPr/>
          </p:nvSpPr>
          <p:spPr>
            <a:xfrm>
              <a:off x="6719105" y="1548276"/>
              <a:ext cx="367884" cy="487515"/>
            </a:xfrm>
            <a:custGeom>
              <a:avLst/>
              <a:gdLst/>
              <a:ahLst/>
              <a:cxnLst/>
              <a:rect l="l" t="t" r="r" b="b"/>
              <a:pathLst>
                <a:path w="4705" h="6235" extrusionOk="0">
                  <a:moveTo>
                    <a:pt x="3161" y="0"/>
                  </a:moveTo>
                  <a:cubicBezTo>
                    <a:pt x="2281" y="0"/>
                    <a:pt x="1049" y="657"/>
                    <a:pt x="603" y="1498"/>
                  </a:cubicBezTo>
                  <a:cubicBezTo>
                    <a:pt x="1" y="2619"/>
                    <a:pt x="369" y="4879"/>
                    <a:pt x="369" y="4879"/>
                  </a:cubicBezTo>
                  <a:cubicBezTo>
                    <a:pt x="369" y="4879"/>
                    <a:pt x="1206" y="6101"/>
                    <a:pt x="2629" y="6235"/>
                  </a:cubicBezTo>
                  <a:cubicBezTo>
                    <a:pt x="3449" y="5716"/>
                    <a:pt x="4704" y="912"/>
                    <a:pt x="3851" y="209"/>
                  </a:cubicBezTo>
                  <a:cubicBezTo>
                    <a:pt x="3679" y="65"/>
                    <a:pt x="3437" y="0"/>
                    <a:pt x="316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28"/>
            <p:cNvSpPr/>
            <p:nvPr/>
          </p:nvSpPr>
          <p:spPr>
            <a:xfrm>
              <a:off x="6736151" y="1548276"/>
              <a:ext cx="310258" cy="320032"/>
            </a:xfrm>
            <a:custGeom>
              <a:avLst/>
              <a:gdLst/>
              <a:ahLst/>
              <a:cxnLst/>
              <a:rect l="l" t="t" r="r" b="b"/>
              <a:pathLst>
                <a:path w="3968" h="4093" extrusionOk="0">
                  <a:moveTo>
                    <a:pt x="2943" y="0"/>
                  </a:moveTo>
                  <a:cubicBezTo>
                    <a:pt x="2063" y="0"/>
                    <a:pt x="831" y="657"/>
                    <a:pt x="385" y="1498"/>
                  </a:cubicBezTo>
                  <a:cubicBezTo>
                    <a:pt x="0" y="2201"/>
                    <a:pt x="34" y="3339"/>
                    <a:pt x="67" y="4092"/>
                  </a:cubicBezTo>
                  <a:cubicBezTo>
                    <a:pt x="452" y="3339"/>
                    <a:pt x="1239" y="2619"/>
                    <a:pt x="2310" y="2167"/>
                  </a:cubicBezTo>
                  <a:cubicBezTo>
                    <a:pt x="2846" y="1933"/>
                    <a:pt x="3381" y="1833"/>
                    <a:pt x="3900" y="1799"/>
                  </a:cubicBezTo>
                  <a:cubicBezTo>
                    <a:pt x="3967" y="1046"/>
                    <a:pt x="3900" y="410"/>
                    <a:pt x="3633" y="209"/>
                  </a:cubicBezTo>
                  <a:cubicBezTo>
                    <a:pt x="3461" y="65"/>
                    <a:pt x="3219" y="0"/>
                    <a:pt x="294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28"/>
            <p:cNvSpPr/>
            <p:nvPr/>
          </p:nvSpPr>
          <p:spPr>
            <a:xfrm>
              <a:off x="6916770" y="1737261"/>
              <a:ext cx="38000" cy="54186"/>
            </a:xfrm>
            <a:custGeom>
              <a:avLst/>
              <a:gdLst/>
              <a:ahLst/>
              <a:cxnLst/>
              <a:rect l="l" t="t" r="r" b="b"/>
              <a:pathLst>
                <a:path w="486" h="693" extrusionOk="0">
                  <a:moveTo>
                    <a:pt x="298" y="0"/>
                  </a:moveTo>
                  <a:cubicBezTo>
                    <a:pt x="188" y="0"/>
                    <a:pt x="81" y="129"/>
                    <a:pt x="34" y="303"/>
                  </a:cubicBezTo>
                  <a:cubicBezTo>
                    <a:pt x="0" y="487"/>
                    <a:pt x="67" y="654"/>
                    <a:pt x="168" y="688"/>
                  </a:cubicBezTo>
                  <a:cubicBezTo>
                    <a:pt x="178" y="691"/>
                    <a:pt x="189" y="693"/>
                    <a:pt x="200" y="693"/>
                  </a:cubicBezTo>
                  <a:cubicBezTo>
                    <a:pt x="295" y="693"/>
                    <a:pt x="405" y="568"/>
                    <a:pt x="435" y="403"/>
                  </a:cubicBezTo>
                  <a:cubicBezTo>
                    <a:pt x="486" y="219"/>
                    <a:pt x="419" y="52"/>
                    <a:pt x="318" y="1"/>
                  </a:cubicBezTo>
                  <a:cubicBezTo>
                    <a:pt x="312" y="1"/>
                    <a:pt x="305" y="0"/>
                    <a:pt x="298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28"/>
            <p:cNvSpPr/>
            <p:nvPr/>
          </p:nvSpPr>
          <p:spPr>
            <a:xfrm>
              <a:off x="6902383" y="1678462"/>
              <a:ext cx="75922" cy="43239"/>
            </a:xfrm>
            <a:custGeom>
              <a:avLst/>
              <a:gdLst/>
              <a:ahLst/>
              <a:cxnLst/>
              <a:rect l="l" t="t" r="r" b="b"/>
              <a:pathLst>
                <a:path w="971" h="553" extrusionOk="0">
                  <a:moveTo>
                    <a:pt x="134" y="0"/>
                  </a:moveTo>
                  <a:cubicBezTo>
                    <a:pt x="84" y="0"/>
                    <a:pt x="17" y="50"/>
                    <a:pt x="17" y="117"/>
                  </a:cubicBezTo>
                  <a:lnTo>
                    <a:pt x="0" y="335"/>
                  </a:lnTo>
                  <a:cubicBezTo>
                    <a:pt x="0" y="402"/>
                    <a:pt x="34" y="469"/>
                    <a:pt x="101" y="469"/>
                  </a:cubicBezTo>
                  <a:lnTo>
                    <a:pt x="837" y="553"/>
                  </a:lnTo>
                  <a:cubicBezTo>
                    <a:pt x="887" y="553"/>
                    <a:pt x="954" y="502"/>
                    <a:pt x="954" y="452"/>
                  </a:cubicBezTo>
                  <a:lnTo>
                    <a:pt x="971" y="218"/>
                  </a:lnTo>
                  <a:cubicBezTo>
                    <a:pt x="971" y="151"/>
                    <a:pt x="937" y="117"/>
                    <a:pt x="870" y="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28"/>
            <p:cNvSpPr/>
            <p:nvPr/>
          </p:nvSpPr>
          <p:spPr>
            <a:xfrm>
              <a:off x="6996602" y="1743907"/>
              <a:ext cx="18375" cy="55046"/>
            </a:xfrm>
            <a:custGeom>
              <a:avLst/>
              <a:gdLst/>
              <a:ahLst/>
              <a:cxnLst/>
              <a:rect l="l" t="t" r="r" b="b"/>
              <a:pathLst>
                <a:path w="235" h="704" extrusionOk="0">
                  <a:moveTo>
                    <a:pt x="151" y="0"/>
                  </a:moveTo>
                  <a:cubicBezTo>
                    <a:pt x="101" y="0"/>
                    <a:pt x="50" y="151"/>
                    <a:pt x="17" y="335"/>
                  </a:cubicBezTo>
                  <a:cubicBezTo>
                    <a:pt x="0" y="536"/>
                    <a:pt x="50" y="703"/>
                    <a:pt x="84" y="703"/>
                  </a:cubicBezTo>
                  <a:cubicBezTo>
                    <a:pt x="117" y="703"/>
                    <a:pt x="218" y="553"/>
                    <a:pt x="218" y="368"/>
                  </a:cubicBezTo>
                  <a:cubicBezTo>
                    <a:pt x="235" y="168"/>
                    <a:pt x="184" y="0"/>
                    <a:pt x="151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28"/>
            <p:cNvSpPr/>
            <p:nvPr/>
          </p:nvSpPr>
          <p:spPr>
            <a:xfrm>
              <a:off x="7003092" y="1698088"/>
              <a:ext cx="34169" cy="41910"/>
            </a:xfrm>
            <a:custGeom>
              <a:avLst/>
              <a:gdLst/>
              <a:ahLst/>
              <a:cxnLst/>
              <a:rect l="l" t="t" r="r" b="b"/>
              <a:pathLst>
                <a:path w="437" h="536" extrusionOk="0">
                  <a:moveTo>
                    <a:pt x="152" y="0"/>
                  </a:moveTo>
                  <a:cubicBezTo>
                    <a:pt x="135" y="0"/>
                    <a:pt x="85" y="51"/>
                    <a:pt x="85" y="117"/>
                  </a:cubicBezTo>
                  <a:lnTo>
                    <a:pt x="18" y="335"/>
                  </a:lnTo>
                  <a:cubicBezTo>
                    <a:pt x="1" y="402"/>
                    <a:pt x="18" y="452"/>
                    <a:pt x="51" y="469"/>
                  </a:cubicBezTo>
                  <a:lnTo>
                    <a:pt x="319" y="536"/>
                  </a:lnTo>
                  <a:cubicBezTo>
                    <a:pt x="336" y="536"/>
                    <a:pt x="386" y="486"/>
                    <a:pt x="386" y="419"/>
                  </a:cubicBezTo>
                  <a:lnTo>
                    <a:pt x="436" y="201"/>
                  </a:lnTo>
                  <a:cubicBezTo>
                    <a:pt x="436" y="117"/>
                    <a:pt x="436" y="67"/>
                    <a:pt x="419" y="67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28"/>
            <p:cNvSpPr/>
            <p:nvPr/>
          </p:nvSpPr>
          <p:spPr>
            <a:xfrm>
              <a:off x="6967828" y="1783159"/>
              <a:ext cx="56297" cy="106104"/>
            </a:xfrm>
            <a:custGeom>
              <a:avLst/>
              <a:gdLst/>
              <a:ahLst/>
              <a:cxnLst/>
              <a:rect l="l" t="t" r="r" b="b"/>
              <a:pathLst>
                <a:path w="720" h="1357" extrusionOk="0">
                  <a:moveTo>
                    <a:pt x="50" y="0"/>
                  </a:moveTo>
                  <a:lnTo>
                    <a:pt x="50" y="0"/>
                  </a:lnTo>
                  <a:cubicBezTo>
                    <a:pt x="352" y="603"/>
                    <a:pt x="368" y="1021"/>
                    <a:pt x="368" y="1172"/>
                  </a:cubicBezTo>
                  <a:cubicBezTo>
                    <a:pt x="368" y="1258"/>
                    <a:pt x="286" y="1284"/>
                    <a:pt x="193" y="1284"/>
                  </a:cubicBezTo>
                  <a:cubicBezTo>
                    <a:pt x="124" y="1284"/>
                    <a:pt x="50" y="1270"/>
                    <a:pt x="0" y="1256"/>
                  </a:cubicBezTo>
                  <a:lnTo>
                    <a:pt x="0" y="1289"/>
                  </a:lnTo>
                  <a:cubicBezTo>
                    <a:pt x="0" y="1289"/>
                    <a:pt x="186" y="1356"/>
                    <a:pt x="360" y="1356"/>
                  </a:cubicBezTo>
                  <a:cubicBezTo>
                    <a:pt x="446" y="1356"/>
                    <a:pt x="530" y="1339"/>
                    <a:pt x="586" y="1289"/>
                  </a:cubicBezTo>
                  <a:cubicBezTo>
                    <a:pt x="720" y="1122"/>
                    <a:pt x="502" y="703"/>
                    <a:pt x="50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28"/>
            <p:cNvSpPr/>
            <p:nvPr/>
          </p:nvSpPr>
          <p:spPr>
            <a:xfrm>
              <a:off x="6870951" y="1889184"/>
              <a:ext cx="107355" cy="72560"/>
            </a:xfrm>
            <a:custGeom>
              <a:avLst/>
              <a:gdLst/>
              <a:ahLst/>
              <a:cxnLst/>
              <a:rect l="l" t="t" r="r" b="b"/>
              <a:pathLst>
                <a:path w="1373" h="928" extrusionOk="0">
                  <a:moveTo>
                    <a:pt x="369" y="0"/>
                  </a:moveTo>
                  <a:lnTo>
                    <a:pt x="369" y="0"/>
                  </a:lnTo>
                  <a:cubicBezTo>
                    <a:pt x="369" y="0"/>
                    <a:pt x="0" y="586"/>
                    <a:pt x="620" y="887"/>
                  </a:cubicBezTo>
                  <a:cubicBezTo>
                    <a:pt x="680" y="915"/>
                    <a:pt x="737" y="927"/>
                    <a:pt x="791" y="927"/>
                  </a:cubicBezTo>
                  <a:cubicBezTo>
                    <a:pt x="1157" y="927"/>
                    <a:pt x="1373" y="368"/>
                    <a:pt x="1373" y="368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28"/>
            <p:cNvSpPr/>
            <p:nvPr/>
          </p:nvSpPr>
          <p:spPr>
            <a:xfrm>
              <a:off x="6902383" y="1897003"/>
              <a:ext cx="69433" cy="40659"/>
            </a:xfrm>
            <a:custGeom>
              <a:avLst/>
              <a:gdLst/>
              <a:ahLst/>
              <a:cxnLst/>
              <a:rect l="l" t="t" r="r" b="b"/>
              <a:pathLst>
                <a:path w="888" h="520" extrusionOk="0">
                  <a:moveTo>
                    <a:pt x="84" y="1"/>
                  </a:moveTo>
                  <a:cubicBezTo>
                    <a:pt x="84" y="1"/>
                    <a:pt x="0" y="134"/>
                    <a:pt x="17" y="335"/>
                  </a:cubicBezTo>
                  <a:lnTo>
                    <a:pt x="753" y="519"/>
                  </a:lnTo>
                  <a:cubicBezTo>
                    <a:pt x="854" y="386"/>
                    <a:pt x="887" y="268"/>
                    <a:pt x="887" y="26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28"/>
            <p:cNvSpPr/>
            <p:nvPr/>
          </p:nvSpPr>
          <p:spPr>
            <a:xfrm>
              <a:off x="6630125" y="1514810"/>
              <a:ext cx="285393" cy="323394"/>
            </a:xfrm>
            <a:custGeom>
              <a:avLst/>
              <a:gdLst/>
              <a:ahLst/>
              <a:cxnLst/>
              <a:rect l="l" t="t" r="r" b="b"/>
              <a:pathLst>
                <a:path w="3650" h="4136" extrusionOk="0">
                  <a:moveTo>
                    <a:pt x="3649" y="1"/>
                  </a:moveTo>
                  <a:lnTo>
                    <a:pt x="0" y="1892"/>
                  </a:lnTo>
                  <a:lnTo>
                    <a:pt x="570" y="4135"/>
                  </a:lnTo>
                  <a:lnTo>
                    <a:pt x="1641" y="3315"/>
                  </a:lnTo>
                  <a:lnTo>
                    <a:pt x="2260" y="3382"/>
                  </a:lnTo>
                  <a:lnTo>
                    <a:pt x="3649" y="1"/>
                  </a:ln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28"/>
            <p:cNvSpPr/>
            <p:nvPr/>
          </p:nvSpPr>
          <p:spPr>
            <a:xfrm>
              <a:off x="6681183" y="1695117"/>
              <a:ext cx="96877" cy="125104"/>
            </a:xfrm>
            <a:custGeom>
              <a:avLst/>
              <a:gdLst/>
              <a:ahLst/>
              <a:cxnLst/>
              <a:rect l="l" t="t" r="r" b="b"/>
              <a:pathLst>
                <a:path w="1239" h="1600" extrusionOk="0">
                  <a:moveTo>
                    <a:pt x="453" y="0"/>
                  </a:moveTo>
                  <a:cubicBezTo>
                    <a:pt x="413" y="0"/>
                    <a:pt x="373" y="7"/>
                    <a:pt x="335" y="22"/>
                  </a:cubicBezTo>
                  <a:cubicBezTo>
                    <a:pt x="84" y="122"/>
                    <a:pt x="0" y="540"/>
                    <a:pt x="151" y="992"/>
                  </a:cubicBezTo>
                  <a:cubicBezTo>
                    <a:pt x="266" y="1351"/>
                    <a:pt x="528" y="1599"/>
                    <a:pt x="780" y="1599"/>
                  </a:cubicBezTo>
                  <a:cubicBezTo>
                    <a:pt x="822" y="1599"/>
                    <a:pt x="864" y="1593"/>
                    <a:pt x="904" y="1578"/>
                  </a:cubicBezTo>
                  <a:cubicBezTo>
                    <a:pt x="1172" y="1461"/>
                    <a:pt x="1239" y="1043"/>
                    <a:pt x="1088" y="607"/>
                  </a:cubicBezTo>
                  <a:cubicBezTo>
                    <a:pt x="959" y="249"/>
                    <a:pt x="694" y="0"/>
                    <a:pt x="453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28"/>
            <p:cNvSpPr/>
            <p:nvPr/>
          </p:nvSpPr>
          <p:spPr>
            <a:xfrm>
              <a:off x="6695570" y="1716228"/>
              <a:ext cx="66852" cy="85618"/>
            </a:xfrm>
            <a:custGeom>
              <a:avLst/>
              <a:gdLst/>
              <a:ahLst/>
              <a:cxnLst/>
              <a:rect l="l" t="t" r="r" b="b"/>
              <a:pathLst>
                <a:path w="855" h="1095" extrusionOk="0">
                  <a:moveTo>
                    <a:pt x="324" y="0"/>
                  </a:moveTo>
                  <a:cubicBezTo>
                    <a:pt x="293" y="0"/>
                    <a:pt x="263" y="6"/>
                    <a:pt x="235" y="19"/>
                  </a:cubicBezTo>
                  <a:cubicBezTo>
                    <a:pt x="51" y="86"/>
                    <a:pt x="0" y="388"/>
                    <a:pt x="101" y="672"/>
                  </a:cubicBezTo>
                  <a:cubicBezTo>
                    <a:pt x="199" y="924"/>
                    <a:pt x="367" y="1094"/>
                    <a:pt x="537" y="1094"/>
                  </a:cubicBezTo>
                  <a:cubicBezTo>
                    <a:pt x="570" y="1094"/>
                    <a:pt x="604" y="1088"/>
                    <a:pt x="636" y="1074"/>
                  </a:cubicBezTo>
                  <a:cubicBezTo>
                    <a:pt x="804" y="1024"/>
                    <a:pt x="854" y="722"/>
                    <a:pt x="754" y="421"/>
                  </a:cubicBezTo>
                  <a:cubicBezTo>
                    <a:pt x="669" y="181"/>
                    <a:pt x="489" y="0"/>
                    <a:pt x="324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28"/>
            <p:cNvSpPr/>
            <p:nvPr/>
          </p:nvSpPr>
          <p:spPr>
            <a:xfrm>
              <a:off x="6716525" y="1752195"/>
              <a:ext cx="45898" cy="56688"/>
            </a:xfrm>
            <a:custGeom>
              <a:avLst/>
              <a:gdLst/>
              <a:ahLst/>
              <a:cxnLst/>
              <a:rect l="l" t="t" r="r" b="b"/>
              <a:pathLst>
                <a:path w="587" h="725" extrusionOk="0">
                  <a:moveTo>
                    <a:pt x="227" y="1"/>
                  </a:moveTo>
                  <a:cubicBezTo>
                    <a:pt x="207" y="1"/>
                    <a:pt x="187" y="4"/>
                    <a:pt x="168" y="11"/>
                  </a:cubicBezTo>
                  <a:cubicBezTo>
                    <a:pt x="50" y="45"/>
                    <a:pt x="0" y="262"/>
                    <a:pt x="84" y="447"/>
                  </a:cubicBezTo>
                  <a:cubicBezTo>
                    <a:pt x="141" y="604"/>
                    <a:pt x="272" y="725"/>
                    <a:pt x="393" y="725"/>
                  </a:cubicBezTo>
                  <a:cubicBezTo>
                    <a:pt x="413" y="725"/>
                    <a:pt x="433" y="722"/>
                    <a:pt x="452" y="714"/>
                  </a:cubicBezTo>
                  <a:cubicBezTo>
                    <a:pt x="569" y="681"/>
                    <a:pt x="586" y="480"/>
                    <a:pt x="536" y="279"/>
                  </a:cubicBezTo>
                  <a:cubicBezTo>
                    <a:pt x="479" y="121"/>
                    <a:pt x="348" y="1"/>
                    <a:pt x="22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28"/>
            <p:cNvSpPr/>
            <p:nvPr/>
          </p:nvSpPr>
          <p:spPr>
            <a:xfrm>
              <a:off x="71837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28"/>
            <p:cNvSpPr/>
            <p:nvPr/>
          </p:nvSpPr>
          <p:spPr>
            <a:xfrm>
              <a:off x="7225621" y="2375996"/>
              <a:ext cx="43239" cy="176788"/>
            </a:xfrm>
            <a:custGeom>
              <a:avLst/>
              <a:gdLst/>
              <a:ahLst/>
              <a:cxnLst/>
              <a:rect l="l" t="t" r="r" b="b"/>
              <a:pathLst>
                <a:path w="553" h="2261" extrusionOk="0">
                  <a:moveTo>
                    <a:pt x="1" y="1"/>
                  </a:moveTo>
                  <a:lnTo>
                    <a:pt x="67" y="2261"/>
                  </a:lnTo>
                  <a:lnTo>
                    <a:pt x="553" y="226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28"/>
            <p:cNvSpPr/>
            <p:nvPr/>
          </p:nvSpPr>
          <p:spPr>
            <a:xfrm>
              <a:off x="7099970" y="2052758"/>
              <a:ext cx="153252" cy="333793"/>
            </a:xfrm>
            <a:custGeom>
              <a:avLst/>
              <a:gdLst/>
              <a:ahLst/>
              <a:cxnLst/>
              <a:rect l="l" t="t" r="r" b="b"/>
              <a:pathLst>
                <a:path w="1960" h="4269" extrusionOk="0">
                  <a:moveTo>
                    <a:pt x="1" y="0"/>
                  </a:moveTo>
                  <a:lnTo>
                    <a:pt x="486" y="4269"/>
                  </a:lnTo>
                  <a:lnTo>
                    <a:pt x="1959" y="4269"/>
                  </a:lnTo>
                  <a:cubicBezTo>
                    <a:pt x="1955" y="4252"/>
                    <a:pt x="1567" y="717"/>
                    <a:pt x="1" y="0"/>
                  </a:cubicBezTo>
                  <a:close/>
                  <a:moveTo>
                    <a:pt x="1959" y="4269"/>
                  </a:moveTo>
                  <a:cubicBezTo>
                    <a:pt x="1959" y="4269"/>
                    <a:pt x="1959" y="4269"/>
                    <a:pt x="1959" y="4269"/>
                  </a:cubicBezTo>
                  <a:cubicBezTo>
                    <a:pt x="1959" y="4269"/>
                    <a:pt x="1959" y="4269"/>
                    <a:pt x="1959" y="4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28"/>
            <p:cNvSpPr/>
            <p:nvPr/>
          </p:nvSpPr>
          <p:spPr>
            <a:xfrm>
              <a:off x="7099970" y="2057997"/>
              <a:ext cx="124400" cy="329884"/>
            </a:xfrm>
            <a:custGeom>
              <a:avLst/>
              <a:gdLst/>
              <a:ahLst/>
              <a:cxnLst/>
              <a:rect l="l" t="t" r="r" b="b"/>
              <a:pathLst>
                <a:path w="1591" h="4219" extrusionOk="0">
                  <a:moveTo>
                    <a:pt x="1" y="0"/>
                  </a:moveTo>
                  <a:lnTo>
                    <a:pt x="486" y="4219"/>
                  </a:lnTo>
                  <a:lnTo>
                    <a:pt x="1591" y="4219"/>
                  </a:lnTo>
                  <a:cubicBezTo>
                    <a:pt x="1457" y="3298"/>
                    <a:pt x="921" y="1072"/>
                    <a:pt x="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28"/>
            <p:cNvSpPr/>
            <p:nvPr/>
          </p:nvSpPr>
          <p:spPr>
            <a:xfrm>
              <a:off x="7137970" y="2374745"/>
              <a:ext cx="138787" cy="36671"/>
            </a:xfrm>
            <a:custGeom>
              <a:avLst/>
              <a:gdLst/>
              <a:ahLst/>
              <a:cxnLst/>
              <a:rect l="l" t="t" r="r" b="b"/>
              <a:pathLst>
                <a:path w="1775" h="469" extrusionOk="0">
                  <a:moveTo>
                    <a:pt x="0" y="0"/>
                  </a:moveTo>
                  <a:lnTo>
                    <a:pt x="0" y="469"/>
                  </a:lnTo>
                  <a:lnTo>
                    <a:pt x="1774" y="469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28"/>
            <p:cNvSpPr/>
            <p:nvPr/>
          </p:nvSpPr>
          <p:spPr>
            <a:xfrm>
              <a:off x="7017557" y="2372086"/>
              <a:ext cx="180619" cy="100865"/>
            </a:xfrm>
            <a:custGeom>
              <a:avLst/>
              <a:gdLst/>
              <a:ahLst/>
              <a:cxnLst/>
              <a:rect l="l" t="t" r="r" b="b"/>
              <a:pathLst>
                <a:path w="2310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1339" y="1290"/>
                  </a:lnTo>
                  <a:cubicBezTo>
                    <a:pt x="2310" y="1290"/>
                    <a:pt x="2310" y="1"/>
                    <a:pt x="1339" y="1"/>
                  </a:cubicBez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28"/>
            <p:cNvSpPr/>
            <p:nvPr/>
          </p:nvSpPr>
          <p:spPr>
            <a:xfrm>
              <a:off x="7361750" y="2487260"/>
              <a:ext cx="47149" cy="269677"/>
            </a:xfrm>
            <a:custGeom>
              <a:avLst/>
              <a:gdLst/>
              <a:ahLst/>
              <a:cxnLst/>
              <a:rect l="l" t="t" r="r" b="b"/>
              <a:pathLst>
                <a:path w="603" h="3449" extrusionOk="0">
                  <a:moveTo>
                    <a:pt x="0" y="1"/>
                  </a:moveTo>
                  <a:lnTo>
                    <a:pt x="0" y="3449"/>
                  </a:lnTo>
                  <a:lnTo>
                    <a:pt x="603" y="344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28"/>
            <p:cNvSpPr/>
            <p:nvPr/>
          </p:nvSpPr>
          <p:spPr>
            <a:xfrm>
              <a:off x="6976977" y="2285686"/>
              <a:ext cx="263109" cy="145355"/>
            </a:xfrm>
            <a:custGeom>
              <a:avLst/>
              <a:gdLst/>
              <a:ahLst/>
              <a:cxnLst/>
              <a:rect l="l" t="t" r="r" b="b"/>
              <a:pathLst>
                <a:path w="3365" h="1859" extrusionOk="0">
                  <a:moveTo>
                    <a:pt x="1588" y="1"/>
                  </a:moveTo>
                  <a:cubicBezTo>
                    <a:pt x="1113" y="1"/>
                    <a:pt x="569" y="126"/>
                    <a:pt x="0" y="168"/>
                  </a:cubicBezTo>
                  <a:lnTo>
                    <a:pt x="151" y="1307"/>
                  </a:lnTo>
                  <a:cubicBezTo>
                    <a:pt x="202" y="1222"/>
                    <a:pt x="372" y="1108"/>
                    <a:pt x="594" y="1108"/>
                  </a:cubicBezTo>
                  <a:cubicBezTo>
                    <a:pt x="813" y="1108"/>
                    <a:pt x="1082" y="1218"/>
                    <a:pt x="1339" y="1574"/>
                  </a:cubicBezTo>
                  <a:lnTo>
                    <a:pt x="2913" y="1859"/>
                  </a:lnTo>
                  <a:cubicBezTo>
                    <a:pt x="2913" y="1859"/>
                    <a:pt x="3365" y="1491"/>
                    <a:pt x="2762" y="587"/>
                  </a:cubicBezTo>
                  <a:cubicBezTo>
                    <a:pt x="2469" y="126"/>
                    <a:pt x="2063" y="1"/>
                    <a:pt x="1588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28"/>
            <p:cNvSpPr/>
            <p:nvPr/>
          </p:nvSpPr>
          <p:spPr>
            <a:xfrm>
              <a:off x="7050241" y="2365206"/>
              <a:ext cx="86478" cy="122836"/>
            </a:xfrm>
            <a:custGeom>
              <a:avLst/>
              <a:gdLst/>
              <a:ahLst/>
              <a:cxnLst/>
              <a:rect l="l" t="t" r="r" b="b"/>
              <a:pathLst>
                <a:path w="1106" h="1571" extrusionOk="0">
                  <a:moveTo>
                    <a:pt x="679" y="0"/>
                  </a:moveTo>
                  <a:cubicBezTo>
                    <a:pt x="506" y="0"/>
                    <a:pt x="369" y="156"/>
                    <a:pt x="369" y="156"/>
                  </a:cubicBezTo>
                  <a:cubicBezTo>
                    <a:pt x="553" y="708"/>
                    <a:pt x="1" y="1093"/>
                    <a:pt x="101" y="1378"/>
                  </a:cubicBezTo>
                  <a:cubicBezTo>
                    <a:pt x="156" y="1504"/>
                    <a:pt x="238" y="1571"/>
                    <a:pt x="336" y="1571"/>
                  </a:cubicBezTo>
                  <a:cubicBezTo>
                    <a:pt x="447" y="1571"/>
                    <a:pt x="579" y="1487"/>
                    <a:pt x="720" y="1311"/>
                  </a:cubicBezTo>
                  <a:cubicBezTo>
                    <a:pt x="988" y="976"/>
                    <a:pt x="1105" y="256"/>
                    <a:pt x="871" y="72"/>
                  </a:cubicBezTo>
                  <a:cubicBezTo>
                    <a:pt x="805" y="20"/>
                    <a:pt x="740" y="0"/>
                    <a:pt x="67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28"/>
            <p:cNvSpPr/>
            <p:nvPr/>
          </p:nvSpPr>
          <p:spPr>
            <a:xfrm>
              <a:off x="7099970" y="2368959"/>
              <a:ext cx="77330" cy="122289"/>
            </a:xfrm>
            <a:custGeom>
              <a:avLst/>
              <a:gdLst/>
              <a:ahLst/>
              <a:cxnLst/>
              <a:rect l="l" t="t" r="r" b="b"/>
              <a:pathLst>
                <a:path w="989" h="1564" extrusionOk="0">
                  <a:moveTo>
                    <a:pt x="589" y="1"/>
                  </a:moveTo>
                  <a:cubicBezTo>
                    <a:pt x="469" y="1"/>
                    <a:pt x="369" y="108"/>
                    <a:pt x="369" y="108"/>
                  </a:cubicBezTo>
                  <a:cubicBezTo>
                    <a:pt x="486" y="710"/>
                    <a:pt x="1" y="995"/>
                    <a:pt x="34" y="1296"/>
                  </a:cubicBezTo>
                  <a:cubicBezTo>
                    <a:pt x="71" y="1470"/>
                    <a:pt x="142" y="1564"/>
                    <a:pt x="241" y="1564"/>
                  </a:cubicBezTo>
                  <a:cubicBezTo>
                    <a:pt x="323" y="1564"/>
                    <a:pt x="423" y="1499"/>
                    <a:pt x="536" y="1363"/>
                  </a:cubicBezTo>
                  <a:cubicBezTo>
                    <a:pt x="787" y="1078"/>
                    <a:pt x="988" y="375"/>
                    <a:pt x="787" y="124"/>
                  </a:cubicBezTo>
                  <a:cubicBezTo>
                    <a:pt x="723" y="31"/>
                    <a:pt x="653" y="1"/>
                    <a:pt x="589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28"/>
            <p:cNvSpPr/>
            <p:nvPr/>
          </p:nvSpPr>
          <p:spPr>
            <a:xfrm>
              <a:off x="7141880" y="2363016"/>
              <a:ext cx="81239" cy="121742"/>
            </a:xfrm>
            <a:custGeom>
              <a:avLst/>
              <a:gdLst/>
              <a:ahLst/>
              <a:cxnLst/>
              <a:rect l="l" t="t" r="r" b="b"/>
              <a:pathLst>
                <a:path w="1039" h="1557" extrusionOk="0">
                  <a:moveTo>
                    <a:pt x="634" y="1"/>
                  </a:moveTo>
                  <a:cubicBezTo>
                    <a:pt x="508" y="1"/>
                    <a:pt x="402" y="100"/>
                    <a:pt x="402" y="100"/>
                  </a:cubicBezTo>
                  <a:cubicBezTo>
                    <a:pt x="502" y="702"/>
                    <a:pt x="0" y="987"/>
                    <a:pt x="67" y="1288"/>
                  </a:cubicBezTo>
                  <a:cubicBezTo>
                    <a:pt x="104" y="1462"/>
                    <a:pt x="181" y="1556"/>
                    <a:pt x="284" y="1556"/>
                  </a:cubicBezTo>
                  <a:cubicBezTo>
                    <a:pt x="369" y="1556"/>
                    <a:pt x="472" y="1492"/>
                    <a:pt x="586" y="1355"/>
                  </a:cubicBezTo>
                  <a:cubicBezTo>
                    <a:pt x="837" y="1071"/>
                    <a:pt x="1038" y="368"/>
                    <a:pt x="837" y="117"/>
                  </a:cubicBezTo>
                  <a:cubicBezTo>
                    <a:pt x="773" y="29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28"/>
            <p:cNvSpPr/>
            <p:nvPr/>
          </p:nvSpPr>
          <p:spPr>
            <a:xfrm>
              <a:off x="6967828" y="2372086"/>
              <a:ext cx="91639" cy="98441"/>
            </a:xfrm>
            <a:custGeom>
              <a:avLst/>
              <a:gdLst/>
              <a:ahLst/>
              <a:cxnLst/>
              <a:rect l="l" t="t" r="r" b="b"/>
              <a:pathLst>
                <a:path w="1172" h="1259" extrusionOk="0">
                  <a:moveTo>
                    <a:pt x="586" y="1"/>
                  </a:moveTo>
                  <a:cubicBezTo>
                    <a:pt x="268" y="1"/>
                    <a:pt x="0" y="302"/>
                    <a:pt x="0" y="637"/>
                  </a:cubicBezTo>
                  <a:cubicBezTo>
                    <a:pt x="0" y="988"/>
                    <a:pt x="268" y="1256"/>
                    <a:pt x="586" y="1256"/>
                  </a:cubicBezTo>
                  <a:cubicBezTo>
                    <a:pt x="603" y="1258"/>
                    <a:pt x="620" y="1259"/>
                    <a:pt x="637" y="1259"/>
                  </a:cubicBezTo>
                  <a:cubicBezTo>
                    <a:pt x="946" y="1259"/>
                    <a:pt x="1172" y="970"/>
                    <a:pt x="1172" y="637"/>
                  </a:cubicBezTo>
                  <a:cubicBezTo>
                    <a:pt x="1172" y="268"/>
                    <a:pt x="887" y="1"/>
                    <a:pt x="586" y="1"/>
                  </a:cubicBezTo>
                  <a:close/>
                </a:path>
              </a:pathLst>
            </a:custGeom>
            <a:solidFill>
              <a:srgbClr val="5E2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1046;p28"/>
            <p:cNvSpPr/>
            <p:nvPr/>
          </p:nvSpPr>
          <p:spPr>
            <a:xfrm>
              <a:off x="6152383" y="3075172"/>
              <a:ext cx="346929" cy="707854"/>
            </a:xfrm>
            <a:custGeom>
              <a:avLst/>
              <a:gdLst/>
              <a:ahLst/>
              <a:cxnLst/>
              <a:rect l="l" t="t" r="r" b="b"/>
              <a:pathLst>
                <a:path w="4437" h="9053" extrusionOk="0">
                  <a:moveTo>
                    <a:pt x="1320" y="0"/>
                  </a:moveTo>
                  <a:cubicBezTo>
                    <a:pt x="880" y="0"/>
                    <a:pt x="440" y="153"/>
                    <a:pt x="1" y="432"/>
                  </a:cubicBezTo>
                  <a:cubicBezTo>
                    <a:pt x="101" y="399"/>
                    <a:pt x="235" y="399"/>
                    <a:pt x="352" y="399"/>
                  </a:cubicBezTo>
                  <a:cubicBezTo>
                    <a:pt x="2194" y="516"/>
                    <a:pt x="3566" y="3462"/>
                    <a:pt x="3365" y="7044"/>
                  </a:cubicBezTo>
                  <a:cubicBezTo>
                    <a:pt x="3332" y="7747"/>
                    <a:pt x="3248" y="8417"/>
                    <a:pt x="3098" y="9053"/>
                  </a:cubicBezTo>
                  <a:cubicBezTo>
                    <a:pt x="3416" y="8333"/>
                    <a:pt x="3667" y="7530"/>
                    <a:pt x="3834" y="6659"/>
                  </a:cubicBezTo>
                  <a:cubicBezTo>
                    <a:pt x="4437" y="3345"/>
                    <a:pt x="3483" y="366"/>
                    <a:pt x="1658" y="31"/>
                  </a:cubicBezTo>
                  <a:cubicBezTo>
                    <a:pt x="1545" y="10"/>
                    <a:pt x="1432" y="0"/>
                    <a:pt x="1320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1047;p28"/>
            <p:cNvSpPr/>
            <p:nvPr/>
          </p:nvSpPr>
          <p:spPr>
            <a:xfrm>
              <a:off x="5751893" y="3659955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10" y="0"/>
                  </a:moveTo>
                  <a:cubicBezTo>
                    <a:pt x="988" y="0"/>
                    <a:pt x="1" y="51"/>
                    <a:pt x="1" y="118"/>
                  </a:cubicBezTo>
                  <a:cubicBezTo>
                    <a:pt x="1" y="201"/>
                    <a:pt x="988" y="251"/>
                    <a:pt x="2210" y="251"/>
                  </a:cubicBezTo>
                  <a:cubicBezTo>
                    <a:pt x="3432" y="251"/>
                    <a:pt x="4437" y="201"/>
                    <a:pt x="4437" y="118"/>
                  </a:cubicBezTo>
                  <a:cubicBezTo>
                    <a:pt x="4437" y="51"/>
                    <a:pt x="3432" y="0"/>
                    <a:pt x="2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1048;p28"/>
            <p:cNvSpPr/>
            <p:nvPr/>
          </p:nvSpPr>
          <p:spPr>
            <a:xfrm>
              <a:off x="5799041" y="3612807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27" y="1"/>
                  </a:moveTo>
                  <a:cubicBezTo>
                    <a:pt x="988" y="1"/>
                    <a:pt x="0" y="51"/>
                    <a:pt x="0" y="118"/>
                  </a:cubicBezTo>
                  <a:cubicBezTo>
                    <a:pt x="0" y="185"/>
                    <a:pt x="988" y="252"/>
                    <a:pt x="2227" y="252"/>
                  </a:cubicBezTo>
                  <a:cubicBezTo>
                    <a:pt x="3449" y="252"/>
                    <a:pt x="4436" y="185"/>
                    <a:pt x="4436" y="118"/>
                  </a:cubicBezTo>
                  <a:cubicBezTo>
                    <a:pt x="4436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1049;p28"/>
            <p:cNvSpPr/>
            <p:nvPr/>
          </p:nvSpPr>
          <p:spPr>
            <a:xfrm>
              <a:off x="5847441" y="3563078"/>
              <a:ext cx="348258" cy="20408"/>
            </a:xfrm>
            <a:custGeom>
              <a:avLst/>
              <a:gdLst/>
              <a:ahLst/>
              <a:cxnLst/>
              <a:rect l="l" t="t" r="r" b="b"/>
              <a:pathLst>
                <a:path w="4454" h="261" extrusionOk="0">
                  <a:moveTo>
                    <a:pt x="2227" y="1"/>
                  </a:moveTo>
                  <a:cubicBezTo>
                    <a:pt x="988" y="1"/>
                    <a:pt x="1" y="68"/>
                    <a:pt x="1" y="135"/>
                  </a:cubicBezTo>
                  <a:cubicBezTo>
                    <a:pt x="1" y="218"/>
                    <a:pt x="1005" y="252"/>
                    <a:pt x="2227" y="252"/>
                  </a:cubicBezTo>
                  <a:cubicBezTo>
                    <a:pt x="2450" y="258"/>
                    <a:pt x="2665" y="261"/>
                    <a:pt x="2868" y="261"/>
                  </a:cubicBezTo>
                  <a:cubicBezTo>
                    <a:pt x="3790" y="261"/>
                    <a:pt x="4453" y="203"/>
                    <a:pt x="4453" y="135"/>
                  </a:cubicBezTo>
                  <a:cubicBezTo>
                    <a:pt x="4453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1050;p28"/>
            <p:cNvSpPr/>
            <p:nvPr/>
          </p:nvSpPr>
          <p:spPr>
            <a:xfrm>
              <a:off x="5437803" y="3765981"/>
              <a:ext cx="151923" cy="85149"/>
            </a:xfrm>
            <a:custGeom>
              <a:avLst/>
              <a:gdLst/>
              <a:ahLst/>
              <a:cxnLst/>
              <a:rect l="l" t="t" r="r" b="b"/>
              <a:pathLst>
                <a:path w="1943" h="1089" extrusionOk="0">
                  <a:moveTo>
                    <a:pt x="1055" y="0"/>
                  </a:moveTo>
                  <a:cubicBezTo>
                    <a:pt x="486" y="0"/>
                    <a:pt x="1" y="486"/>
                    <a:pt x="1" y="1071"/>
                  </a:cubicBezTo>
                  <a:lnTo>
                    <a:pt x="1" y="1088"/>
                  </a:lnTo>
                  <a:lnTo>
                    <a:pt x="1942" y="1088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1051;p28"/>
            <p:cNvSpPr/>
            <p:nvPr/>
          </p:nvSpPr>
          <p:spPr>
            <a:xfrm>
              <a:off x="5609274" y="3300046"/>
              <a:ext cx="155833" cy="85149"/>
            </a:xfrm>
            <a:custGeom>
              <a:avLst/>
              <a:gdLst/>
              <a:ahLst/>
              <a:cxnLst/>
              <a:rect l="l" t="t" r="r" b="b"/>
              <a:pathLst>
                <a:path w="1993" h="1089" extrusionOk="0">
                  <a:moveTo>
                    <a:pt x="737" y="0"/>
                  </a:moveTo>
                  <a:cubicBezTo>
                    <a:pt x="469" y="0"/>
                    <a:pt x="218" y="51"/>
                    <a:pt x="0" y="101"/>
                  </a:cubicBezTo>
                  <a:lnTo>
                    <a:pt x="0" y="988"/>
                  </a:lnTo>
                  <a:cubicBezTo>
                    <a:pt x="218" y="1055"/>
                    <a:pt x="469" y="1088"/>
                    <a:pt x="737" y="1088"/>
                  </a:cubicBezTo>
                  <a:cubicBezTo>
                    <a:pt x="1423" y="1088"/>
                    <a:pt x="1992" y="837"/>
                    <a:pt x="1992" y="553"/>
                  </a:cubicBezTo>
                  <a:cubicBezTo>
                    <a:pt x="1992" y="251"/>
                    <a:pt x="1423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1052;p28"/>
            <p:cNvSpPr/>
            <p:nvPr/>
          </p:nvSpPr>
          <p:spPr>
            <a:xfrm>
              <a:off x="7338215" y="3497633"/>
              <a:ext cx="297122" cy="239574"/>
            </a:xfrm>
            <a:custGeom>
              <a:avLst/>
              <a:gdLst/>
              <a:ahLst/>
              <a:cxnLst/>
              <a:rect l="l" t="t" r="r" b="b"/>
              <a:pathLst>
                <a:path w="3800" h="3064" extrusionOk="0">
                  <a:moveTo>
                    <a:pt x="1122" y="1"/>
                  </a:moveTo>
                  <a:cubicBezTo>
                    <a:pt x="720" y="1"/>
                    <a:pt x="335" y="85"/>
                    <a:pt x="0" y="252"/>
                  </a:cubicBezTo>
                  <a:cubicBezTo>
                    <a:pt x="134" y="235"/>
                    <a:pt x="251" y="218"/>
                    <a:pt x="402" y="218"/>
                  </a:cubicBezTo>
                  <a:cubicBezTo>
                    <a:pt x="1389" y="218"/>
                    <a:pt x="2745" y="888"/>
                    <a:pt x="3080" y="3064"/>
                  </a:cubicBezTo>
                  <a:lnTo>
                    <a:pt x="3800" y="2913"/>
                  </a:lnTo>
                  <a:cubicBezTo>
                    <a:pt x="3482" y="704"/>
                    <a:pt x="2092" y="1"/>
                    <a:pt x="1122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1053;p28"/>
            <p:cNvSpPr/>
            <p:nvPr/>
          </p:nvSpPr>
          <p:spPr>
            <a:xfrm>
              <a:off x="5508487" y="1729520"/>
              <a:ext cx="795818" cy="1007791"/>
            </a:xfrm>
            <a:custGeom>
              <a:avLst/>
              <a:gdLst/>
              <a:ahLst/>
              <a:cxnLst/>
              <a:rect l="l" t="t" r="r" b="b"/>
              <a:pathLst>
                <a:path w="10178" h="12889" extrusionOk="0">
                  <a:moveTo>
                    <a:pt x="5290" y="184"/>
                  </a:moveTo>
                  <a:lnTo>
                    <a:pt x="9893" y="2360"/>
                  </a:lnTo>
                  <a:cubicBezTo>
                    <a:pt x="9290" y="3013"/>
                    <a:pt x="5390" y="7382"/>
                    <a:pt x="4553" y="12688"/>
                  </a:cubicBezTo>
                  <a:lnTo>
                    <a:pt x="134" y="11114"/>
                  </a:lnTo>
                  <a:cubicBezTo>
                    <a:pt x="252" y="4168"/>
                    <a:pt x="4821" y="519"/>
                    <a:pt x="5290" y="184"/>
                  </a:cubicBezTo>
                  <a:close/>
                  <a:moveTo>
                    <a:pt x="5290" y="0"/>
                  </a:moveTo>
                  <a:lnTo>
                    <a:pt x="5240" y="17"/>
                  </a:lnTo>
                  <a:cubicBezTo>
                    <a:pt x="5173" y="50"/>
                    <a:pt x="84" y="3766"/>
                    <a:pt x="1" y="11148"/>
                  </a:cubicBezTo>
                  <a:lnTo>
                    <a:pt x="1" y="11215"/>
                  </a:lnTo>
                  <a:lnTo>
                    <a:pt x="4704" y="12889"/>
                  </a:lnTo>
                  <a:lnTo>
                    <a:pt x="4721" y="12805"/>
                  </a:lnTo>
                  <a:cubicBezTo>
                    <a:pt x="5574" y="7097"/>
                    <a:pt x="10060" y="2444"/>
                    <a:pt x="10094" y="2410"/>
                  </a:cubicBezTo>
                  <a:lnTo>
                    <a:pt x="10178" y="2327"/>
                  </a:lnTo>
                  <a:lnTo>
                    <a:pt x="5323" y="17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1054;p28"/>
            <p:cNvSpPr/>
            <p:nvPr/>
          </p:nvSpPr>
          <p:spPr>
            <a:xfrm>
              <a:off x="6762345" y="1695429"/>
              <a:ext cx="91639" cy="327303"/>
            </a:xfrm>
            <a:custGeom>
              <a:avLst/>
              <a:gdLst/>
              <a:ahLst/>
              <a:cxnLst/>
              <a:rect l="l" t="t" r="r" b="b"/>
              <a:pathLst>
                <a:path w="1172" h="4186" extrusionOk="0">
                  <a:moveTo>
                    <a:pt x="569" y="1"/>
                  </a:moveTo>
                  <a:lnTo>
                    <a:pt x="0" y="18"/>
                  </a:lnTo>
                  <a:cubicBezTo>
                    <a:pt x="167" y="2127"/>
                    <a:pt x="653" y="3918"/>
                    <a:pt x="653" y="3918"/>
                  </a:cubicBezTo>
                  <a:lnTo>
                    <a:pt x="1155" y="4185"/>
                  </a:lnTo>
                  <a:cubicBezTo>
                    <a:pt x="1172" y="4185"/>
                    <a:pt x="385" y="1457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1055;p28"/>
            <p:cNvSpPr/>
            <p:nvPr/>
          </p:nvSpPr>
          <p:spPr>
            <a:xfrm>
              <a:off x="6542865" y="1370550"/>
              <a:ext cx="525750" cy="382584"/>
            </a:xfrm>
            <a:custGeom>
              <a:avLst/>
              <a:gdLst/>
              <a:ahLst/>
              <a:cxnLst/>
              <a:rect l="l" t="t" r="r" b="b"/>
              <a:pathLst>
                <a:path w="6724" h="4893" extrusionOk="0">
                  <a:moveTo>
                    <a:pt x="4455" y="1"/>
                  </a:moveTo>
                  <a:cubicBezTo>
                    <a:pt x="2695" y="1"/>
                    <a:pt x="1" y="810"/>
                    <a:pt x="380" y="4892"/>
                  </a:cubicBezTo>
                  <a:cubicBezTo>
                    <a:pt x="380" y="4892"/>
                    <a:pt x="5820" y="3921"/>
                    <a:pt x="6690" y="3553"/>
                  </a:cubicBezTo>
                  <a:cubicBezTo>
                    <a:pt x="6690" y="3553"/>
                    <a:pt x="6724" y="540"/>
                    <a:pt x="5736" y="172"/>
                  </a:cubicBezTo>
                  <a:cubicBezTo>
                    <a:pt x="5499" y="86"/>
                    <a:pt x="5026" y="1"/>
                    <a:pt x="4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1056;p28"/>
            <p:cNvSpPr/>
            <p:nvPr/>
          </p:nvSpPr>
          <p:spPr>
            <a:xfrm>
              <a:off x="6542474" y="1369533"/>
              <a:ext cx="383522" cy="380942"/>
            </a:xfrm>
            <a:custGeom>
              <a:avLst/>
              <a:gdLst/>
              <a:ahLst/>
              <a:cxnLst/>
              <a:rect l="l" t="t" r="r" b="b"/>
              <a:pathLst>
                <a:path w="4905" h="4872" extrusionOk="0">
                  <a:moveTo>
                    <a:pt x="4460" y="0"/>
                  </a:moveTo>
                  <a:cubicBezTo>
                    <a:pt x="2706" y="0"/>
                    <a:pt x="1" y="800"/>
                    <a:pt x="385" y="4872"/>
                  </a:cubicBezTo>
                  <a:cubicBezTo>
                    <a:pt x="385" y="4872"/>
                    <a:pt x="1841" y="4621"/>
                    <a:pt x="3364" y="4336"/>
                  </a:cubicBezTo>
                  <a:cubicBezTo>
                    <a:pt x="3297" y="4068"/>
                    <a:pt x="3281" y="3784"/>
                    <a:pt x="3281" y="3483"/>
                  </a:cubicBezTo>
                  <a:cubicBezTo>
                    <a:pt x="3281" y="1825"/>
                    <a:pt x="3967" y="419"/>
                    <a:pt x="4904" y="18"/>
                  </a:cubicBezTo>
                  <a:cubicBezTo>
                    <a:pt x="4766" y="7"/>
                    <a:pt x="4617" y="0"/>
                    <a:pt x="446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7" name="Google Shape;11057;p28"/>
            <p:cNvSpPr/>
            <p:nvPr/>
          </p:nvSpPr>
          <p:spPr>
            <a:xfrm>
              <a:off x="6834279" y="1391817"/>
              <a:ext cx="158491" cy="41988"/>
            </a:xfrm>
            <a:custGeom>
              <a:avLst/>
              <a:gdLst/>
              <a:ahLst/>
              <a:cxnLst/>
              <a:rect l="l" t="t" r="r" b="b"/>
              <a:pathLst>
                <a:path w="2027" h="537" extrusionOk="0">
                  <a:moveTo>
                    <a:pt x="849" y="1"/>
                  </a:moveTo>
                  <a:cubicBezTo>
                    <a:pt x="584" y="1"/>
                    <a:pt x="295" y="24"/>
                    <a:pt x="1" y="84"/>
                  </a:cubicBezTo>
                  <a:cubicBezTo>
                    <a:pt x="117" y="75"/>
                    <a:pt x="231" y="71"/>
                    <a:pt x="341" y="71"/>
                  </a:cubicBezTo>
                  <a:cubicBezTo>
                    <a:pt x="829" y="71"/>
                    <a:pt x="1232" y="153"/>
                    <a:pt x="1423" y="235"/>
                  </a:cubicBezTo>
                  <a:cubicBezTo>
                    <a:pt x="1574" y="285"/>
                    <a:pt x="1675" y="385"/>
                    <a:pt x="1758" y="536"/>
                  </a:cubicBezTo>
                  <a:lnTo>
                    <a:pt x="2026" y="218"/>
                  </a:lnTo>
                  <a:cubicBezTo>
                    <a:pt x="2009" y="201"/>
                    <a:pt x="1976" y="185"/>
                    <a:pt x="1926" y="151"/>
                  </a:cubicBezTo>
                  <a:cubicBezTo>
                    <a:pt x="1722" y="76"/>
                    <a:pt x="1324" y="1"/>
                    <a:pt x="84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8" name="Google Shape;11058;p28"/>
            <p:cNvSpPr/>
            <p:nvPr/>
          </p:nvSpPr>
          <p:spPr>
            <a:xfrm>
              <a:off x="6984796" y="1433727"/>
              <a:ext cx="58955" cy="202903"/>
            </a:xfrm>
            <a:custGeom>
              <a:avLst/>
              <a:gdLst/>
              <a:ahLst/>
              <a:cxnLst/>
              <a:rect l="l" t="t" r="r" b="b"/>
              <a:pathLst>
                <a:path w="754" h="2595" extrusionOk="0">
                  <a:moveTo>
                    <a:pt x="335" y="0"/>
                  </a:moveTo>
                  <a:lnTo>
                    <a:pt x="1" y="419"/>
                  </a:lnTo>
                  <a:cubicBezTo>
                    <a:pt x="252" y="1205"/>
                    <a:pt x="252" y="2377"/>
                    <a:pt x="252" y="2595"/>
                  </a:cubicBezTo>
                  <a:cubicBezTo>
                    <a:pt x="486" y="2528"/>
                    <a:pt x="653" y="2477"/>
                    <a:pt x="737" y="2444"/>
                  </a:cubicBezTo>
                  <a:cubicBezTo>
                    <a:pt x="737" y="2444"/>
                    <a:pt x="754" y="787"/>
                    <a:pt x="33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13">
            <a:extLst>
              <a:ext uri="{FF2B5EF4-FFF2-40B4-BE49-F238E27FC236}">
                <a16:creationId xmlns:a16="http://schemas.microsoft.com/office/drawing/2014/main" id="{176F8513-2FCB-36E1-6CF1-0E3BC25301C4}"/>
              </a:ext>
            </a:extLst>
          </p:cNvPr>
          <p:cNvSpPr txBox="1">
            <a:spLocks/>
          </p:cNvSpPr>
          <p:nvPr/>
        </p:nvSpPr>
        <p:spPr>
          <a:xfrm>
            <a:off x="865625" y="53484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kern="1200" spc="-38" baseline="0">
                <a:solidFill>
                  <a:srgbClr val="EC662A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2: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endParaRPr lang="en-US" dirty="0"/>
          </a:p>
        </p:txBody>
      </p:sp>
      <p:sp>
        <p:nvSpPr>
          <p:cNvPr id="5" name="Title 13">
            <a:extLst>
              <a:ext uri="{FF2B5EF4-FFF2-40B4-BE49-F238E27FC236}">
                <a16:creationId xmlns:a16="http://schemas.microsoft.com/office/drawing/2014/main" id="{3D2A8191-49B3-C632-CE20-C5B8641A9239}"/>
              </a:ext>
            </a:extLst>
          </p:cNvPr>
          <p:cNvSpPr txBox="1">
            <a:spLocks/>
          </p:cNvSpPr>
          <p:nvPr/>
        </p:nvSpPr>
        <p:spPr>
          <a:xfrm>
            <a:off x="933398" y="985862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kern="1200" spc="-38" baseline="0">
                <a:solidFill>
                  <a:srgbClr val="EC662A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1400" dirty="0">
                <a:solidFill>
                  <a:srgbClr val="685718"/>
                </a:solidFill>
              </a:rPr>
              <a:t>c. </a:t>
            </a:r>
            <a:r>
              <a:rPr lang="en-US" sz="1400" dirty="0" err="1">
                <a:solidFill>
                  <a:srgbClr val="685718"/>
                </a:solidFill>
              </a:rPr>
              <a:t>Chương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trình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quảng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cáo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và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giảm</a:t>
            </a:r>
            <a:r>
              <a:rPr lang="en-US" sz="1400" dirty="0">
                <a:solidFill>
                  <a:srgbClr val="685718"/>
                </a:solidFill>
              </a:rPr>
              <a:t> </a:t>
            </a:r>
            <a:r>
              <a:rPr lang="en-US" sz="1400" dirty="0" err="1">
                <a:solidFill>
                  <a:srgbClr val="685718"/>
                </a:solidFill>
              </a:rPr>
              <a:t>giá</a:t>
            </a:r>
            <a:endParaRPr lang="en-US" sz="1400" dirty="0">
              <a:solidFill>
                <a:srgbClr val="6857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9350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2" name="Google Shape;11992;p44"/>
          <p:cNvSpPr/>
          <p:nvPr/>
        </p:nvSpPr>
        <p:spPr>
          <a:xfrm>
            <a:off x="4780878" y="3993669"/>
            <a:ext cx="3873000" cy="3621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3" name="Google Shape;11993;p44"/>
          <p:cNvGrpSpPr/>
          <p:nvPr/>
        </p:nvGrpSpPr>
        <p:grpSpPr>
          <a:xfrm rot="1926705">
            <a:off x="3474504" y="442262"/>
            <a:ext cx="784617" cy="494768"/>
            <a:chOff x="4015675" y="2112550"/>
            <a:chExt cx="545275" cy="343875"/>
          </a:xfrm>
        </p:grpSpPr>
        <p:sp>
          <p:nvSpPr>
            <p:cNvPr id="11994" name="Google Shape;11994;p44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5" name="Google Shape;11995;p44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6" name="Google Shape;11996;p44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7" name="Google Shape;11997;p44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8" name="Google Shape;11998;p44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9" name="Google Shape;11999;p44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0" name="Google Shape;12000;p44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2" name="Google Shape;12002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5"/>
                </a:solidFill>
                <a:latin typeface="Grandstander"/>
                <a:ea typeface="Grandstander"/>
                <a:cs typeface="Grandstander"/>
                <a:sym typeface="Grandstander"/>
              </a:rPr>
              <a:t>Do you have any questions?</a:t>
            </a:r>
            <a:endParaRPr sz="2200" b="1">
              <a:solidFill>
                <a:schemeClr val="accent5"/>
              </a:solidFill>
              <a:latin typeface="Grandstander"/>
              <a:ea typeface="Grandstander"/>
              <a:cs typeface="Grandstander"/>
              <a:sym typeface="Grandstand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1" name="Google Shape;12001;p4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2003" name="Google Shape;12003;p44"/>
          <p:cNvGrpSpPr/>
          <p:nvPr/>
        </p:nvGrpSpPr>
        <p:grpSpPr>
          <a:xfrm>
            <a:off x="5436338" y="1257450"/>
            <a:ext cx="2562071" cy="2905150"/>
            <a:chOff x="5436338" y="1257450"/>
            <a:chExt cx="2562071" cy="2905150"/>
          </a:xfrm>
        </p:grpSpPr>
        <p:sp>
          <p:nvSpPr>
            <p:cNvPr id="12004" name="Google Shape;12004;p44"/>
            <p:cNvSpPr/>
            <p:nvPr/>
          </p:nvSpPr>
          <p:spPr>
            <a:xfrm>
              <a:off x="5436338" y="2465068"/>
              <a:ext cx="785482" cy="477540"/>
            </a:xfrm>
            <a:custGeom>
              <a:avLst/>
              <a:gdLst/>
              <a:ahLst/>
              <a:cxnLst/>
              <a:rect l="l" t="t" r="r" b="b"/>
              <a:pathLst>
                <a:path w="10731" h="6524" extrusionOk="0">
                  <a:moveTo>
                    <a:pt x="7112" y="1"/>
                  </a:moveTo>
                  <a:cubicBezTo>
                    <a:pt x="6049" y="1"/>
                    <a:pt x="5943" y="1113"/>
                    <a:pt x="5943" y="1113"/>
                  </a:cubicBezTo>
                  <a:cubicBezTo>
                    <a:pt x="5943" y="1113"/>
                    <a:pt x="5448" y="158"/>
                    <a:pt x="4278" y="158"/>
                  </a:cubicBezTo>
                  <a:cubicBezTo>
                    <a:pt x="3854" y="158"/>
                    <a:pt x="3340" y="284"/>
                    <a:pt x="2729" y="627"/>
                  </a:cubicBezTo>
                  <a:cubicBezTo>
                    <a:pt x="1" y="2184"/>
                    <a:pt x="1675" y="4879"/>
                    <a:pt x="6161" y="6218"/>
                  </a:cubicBezTo>
                  <a:cubicBezTo>
                    <a:pt x="6939" y="6461"/>
                    <a:pt x="7675" y="6523"/>
                    <a:pt x="8217" y="6523"/>
                  </a:cubicBezTo>
                  <a:cubicBezTo>
                    <a:pt x="8759" y="6523"/>
                    <a:pt x="9107" y="6461"/>
                    <a:pt x="9107" y="6452"/>
                  </a:cubicBezTo>
                  <a:cubicBezTo>
                    <a:pt x="8052" y="6084"/>
                    <a:pt x="10730" y="5063"/>
                    <a:pt x="9860" y="4126"/>
                  </a:cubicBezTo>
                  <a:cubicBezTo>
                    <a:pt x="9373" y="3611"/>
                    <a:pt x="9062" y="3495"/>
                    <a:pt x="8881" y="3495"/>
                  </a:cubicBezTo>
                  <a:cubicBezTo>
                    <a:pt x="8733" y="3495"/>
                    <a:pt x="8671" y="3573"/>
                    <a:pt x="8671" y="3573"/>
                  </a:cubicBezTo>
                  <a:cubicBezTo>
                    <a:pt x="8671" y="3573"/>
                    <a:pt x="10027" y="1063"/>
                    <a:pt x="8136" y="259"/>
                  </a:cubicBezTo>
                  <a:cubicBezTo>
                    <a:pt x="7721" y="74"/>
                    <a:pt x="7385" y="1"/>
                    <a:pt x="711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5" name="Google Shape;12005;p44"/>
            <p:cNvSpPr/>
            <p:nvPr/>
          </p:nvSpPr>
          <p:spPr>
            <a:xfrm>
              <a:off x="5691212" y="2519528"/>
              <a:ext cx="24594" cy="57680"/>
            </a:xfrm>
            <a:custGeom>
              <a:avLst/>
              <a:gdLst/>
              <a:ahLst/>
              <a:cxnLst/>
              <a:rect l="l" t="t" r="r" b="b"/>
              <a:pathLst>
                <a:path w="336" h="788" extrusionOk="0">
                  <a:moveTo>
                    <a:pt x="168" y="1"/>
                  </a:moveTo>
                  <a:cubicBezTo>
                    <a:pt x="51" y="1"/>
                    <a:pt x="0" y="84"/>
                    <a:pt x="0" y="151"/>
                  </a:cubicBezTo>
                  <a:lnTo>
                    <a:pt x="0" y="787"/>
                  </a:lnTo>
                  <a:lnTo>
                    <a:pt x="318" y="787"/>
                  </a:lnTo>
                  <a:lnTo>
                    <a:pt x="318" y="151"/>
                  </a:lnTo>
                  <a:cubicBezTo>
                    <a:pt x="335" y="84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6" name="Google Shape;12006;p44"/>
            <p:cNvSpPr/>
            <p:nvPr/>
          </p:nvSpPr>
          <p:spPr>
            <a:xfrm>
              <a:off x="5611573" y="2620028"/>
              <a:ext cx="185043" cy="368842"/>
            </a:xfrm>
            <a:custGeom>
              <a:avLst/>
              <a:gdLst/>
              <a:ahLst/>
              <a:cxnLst/>
              <a:rect l="l" t="t" r="r" b="b"/>
              <a:pathLst>
                <a:path w="2528" h="5039" extrusionOk="0">
                  <a:moveTo>
                    <a:pt x="1222" y="0"/>
                  </a:moveTo>
                  <a:cubicBezTo>
                    <a:pt x="536" y="0"/>
                    <a:pt x="0" y="569"/>
                    <a:pt x="0" y="1239"/>
                  </a:cubicBezTo>
                  <a:lnTo>
                    <a:pt x="0" y="4637"/>
                  </a:lnTo>
                  <a:cubicBezTo>
                    <a:pt x="0" y="4871"/>
                    <a:pt x="185" y="5038"/>
                    <a:pt x="385" y="5038"/>
                  </a:cubicBezTo>
                  <a:lnTo>
                    <a:pt x="2126" y="5038"/>
                  </a:lnTo>
                  <a:cubicBezTo>
                    <a:pt x="2361" y="5038"/>
                    <a:pt x="2528" y="4854"/>
                    <a:pt x="2528" y="4637"/>
                  </a:cubicBezTo>
                  <a:lnTo>
                    <a:pt x="2528" y="1239"/>
                  </a:lnTo>
                  <a:cubicBezTo>
                    <a:pt x="2528" y="569"/>
                    <a:pt x="1959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7" name="Google Shape;12007;p44"/>
            <p:cNvSpPr/>
            <p:nvPr/>
          </p:nvSpPr>
          <p:spPr>
            <a:xfrm>
              <a:off x="5611573" y="2620028"/>
              <a:ext cx="185043" cy="368842"/>
            </a:xfrm>
            <a:custGeom>
              <a:avLst/>
              <a:gdLst/>
              <a:ahLst/>
              <a:cxnLst/>
              <a:rect l="l" t="t" r="r" b="b"/>
              <a:pathLst>
                <a:path w="2528" h="5039" extrusionOk="0">
                  <a:moveTo>
                    <a:pt x="938" y="0"/>
                  </a:moveTo>
                  <a:lnTo>
                    <a:pt x="938" y="0"/>
                  </a:lnTo>
                  <a:cubicBezTo>
                    <a:pt x="419" y="67"/>
                    <a:pt x="0" y="502"/>
                    <a:pt x="0" y="1055"/>
                  </a:cubicBezTo>
                  <a:lnTo>
                    <a:pt x="0" y="4704"/>
                  </a:lnTo>
                  <a:cubicBezTo>
                    <a:pt x="0" y="4904"/>
                    <a:pt x="134" y="5038"/>
                    <a:pt x="335" y="5038"/>
                  </a:cubicBezTo>
                  <a:lnTo>
                    <a:pt x="2193" y="5038"/>
                  </a:lnTo>
                  <a:cubicBezTo>
                    <a:pt x="2377" y="5038"/>
                    <a:pt x="2528" y="4904"/>
                    <a:pt x="2528" y="4704"/>
                  </a:cubicBezTo>
                  <a:lnTo>
                    <a:pt x="1005" y="4704"/>
                  </a:lnTo>
                  <a:cubicBezTo>
                    <a:pt x="804" y="4704"/>
                    <a:pt x="670" y="4570"/>
                    <a:pt x="670" y="4369"/>
                  </a:cubicBezTo>
                  <a:lnTo>
                    <a:pt x="670" y="720"/>
                  </a:lnTo>
                  <a:cubicBezTo>
                    <a:pt x="670" y="435"/>
                    <a:pt x="770" y="184"/>
                    <a:pt x="93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8" name="Google Shape;12008;p44"/>
            <p:cNvSpPr/>
            <p:nvPr/>
          </p:nvSpPr>
          <p:spPr>
            <a:xfrm>
              <a:off x="5653223" y="2566081"/>
              <a:ext cx="99329" cy="62584"/>
            </a:xfrm>
            <a:custGeom>
              <a:avLst/>
              <a:gdLst/>
              <a:ahLst/>
              <a:cxnLst/>
              <a:rect l="l" t="t" r="r" b="b"/>
              <a:pathLst>
                <a:path w="1357" h="855" extrusionOk="0">
                  <a:moveTo>
                    <a:pt x="285" y="1"/>
                  </a:moveTo>
                  <a:cubicBezTo>
                    <a:pt x="134" y="1"/>
                    <a:pt x="1" y="134"/>
                    <a:pt x="1" y="285"/>
                  </a:cubicBezTo>
                  <a:lnTo>
                    <a:pt x="1" y="586"/>
                  </a:lnTo>
                  <a:cubicBezTo>
                    <a:pt x="1" y="737"/>
                    <a:pt x="134" y="854"/>
                    <a:pt x="285" y="854"/>
                  </a:cubicBezTo>
                  <a:lnTo>
                    <a:pt x="1072" y="854"/>
                  </a:lnTo>
                  <a:cubicBezTo>
                    <a:pt x="1222" y="854"/>
                    <a:pt x="1356" y="737"/>
                    <a:pt x="1356" y="586"/>
                  </a:cubicBezTo>
                  <a:lnTo>
                    <a:pt x="1356" y="285"/>
                  </a:lnTo>
                  <a:cubicBezTo>
                    <a:pt x="1356" y="118"/>
                    <a:pt x="1222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9" name="Google Shape;12009;p44"/>
            <p:cNvSpPr/>
            <p:nvPr/>
          </p:nvSpPr>
          <p:spPr>
            <a:xfrm>
              <a:off x="5653223" y="2566081"/>
              <a:ext cx="99329" cy="62584"/>
            </a:xfrm>
            <a:custGeom>
              <a:avLst/>
              <a:gdLst/>
              <a:ahLst/>
              <a:cxnLst/>
              <a:rect l="l" t="t" r="r" b="b"/>
              <a:pathLst>
                <a:path w="1357" h="855" extrusionOk="0">
                  <a:moveTo>
                    <a:pt x="218" y="1"/>
                  </a:moveTo>
                  <a:cubicBezTo>
                    <a:pt x="101" y="1"/>
                    <a:pt x="1" y="84"/>
                    <a:pt x="1" y="218"/>
                  </a:cubicBezTo>
                  <a:lnTo>
                    <a:pt x="1" y="653"/>
                  </a:lnTo>
                  <a:cubicBezTo>
                    <a:pt x="1" y="771"/>
                    <a:pt x="101" y="854"/>
                    <a:pt x="218" y="854"/>
                  </a:cubicBezTo>
                  <a:lnTo>
                    <a:pt x="1139" y="854"/>
                  </a:lnTo>
                  <a:cubicBezTo>
                    <a:pt x="1239" y="854"/>
                    <a:pt x="1323" y="804"/>
                    <a:pt x="1356" y="704"/>
                  </a:cubicBezTo>
                  <a:lnTo>
                    <a:pt x="603" y="704"/>
                  </a:lnTo>
                  <a:cubicBezTo>
                    <a:pt x="469" y="704"/>
                    <a:pt x="386" y="620"/>
                    <a:pt x="386" y="486"/>
                  </a:cubicBezTo>
                  <a:lnTo>
                    <a:pt x="386" y="51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0" name="Google Shape;12010;p44"/>
            <p:cNvSpPr/>
            <p:nvPr/>
          </p:nvSpPr>
          <p:spPr>
            <a:xfrm>
              <a:off x="5667936" y="2709403"/>
              <a:ext cx="118946" cy="175308"/>
            </a:xfrm>
            <a:custGeom>
              <a:avLst/>
              <a:gdLst/>
              <a:ahLst/>
              <a:cxnLst/>
              <a:rect l="l" t="t" r="r" b="b"/>
              <a:pathLst>
                <a:path w="1625" h="2395" extrusionOk="0">
                  <a:moveTo>
                    <a:pt x="0" y="1"/>
                  </a:moveTo>
                  <a:lnTo>
                    <a:pt x="0" y="2395"/>
                  </a:lnTo>
                  <a:lnTo>
                    <a:pt x="1624" y="2395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1" name="Google Shape;12011;p44"/>
            <p:cNvSpPr/>
            <p:nvPr/>
          </p:nvSpPr>
          <p:spPr>
            <a:xfrm>
              <a:off x="5949747" y="2520772"/>
              <a:ext cx="399512" cy="369574"/>
            </a:xfrm>
            <a:custGeom>
              <a:avLst/>
              <a:gdLst/>
              <a:ahLst/>
              <a:cxnLst/>
              <a:rect l="l" t="t" r="r" b="b"/>
              <a:pathLst>
                <a:path w="5458" h="5049" extrusionOk="0">
                  <a:moveTo>
                    <a:pt x="2376" y="0"/>
                  </a:moveTo>
                  <a:cubicBezTo>
                    <a:pt x="2371" y="0"/>
                    <a:pt x="2365" y="0"/>
                    <a:pt x="2360" y="0"/>
                  </a:cubicBezTo>
                  <a:cubicBezTo>
                    <a:pt x="0" y="0"/>
                    <a:pt x="184" y="3833"/>
                    <a:pt x="1172" y="4620"/>
                  </a:cubicBezTo>
                  <a:cubicBezTo>
                    <a:pt x="1518" y="4911"/>
                    <a:pt x="1923" y="5049"/>
                    <a:pt x="2391" y="5049"/>
                  </a:cubicBezTo>
                  <a:cubicBezTo>
                    <a:pt x="3214" y="5049"/>
                    <a:pt x="4230" y="4624"/>
                    <a:pt x="5457" y="3867"/>
                  </a:cubicBezTo>
                  <a:cubicBezTo>
                    <a:pt x="5457" y="3867"/>
                    <a:pt x="4724" y="0"/>
                    <a:pt x="2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2" name="Google Shape;12012;p44"/>
            <p:cNvSpPr/>
            <p:nvPr/>
          </p:nvSpPr>
          <p:spPr>
            <a:xfrm>
              <a:off x="6666208" y="1922599"/>
              <a:ext cx="399805" cy="806710"/>
            </a:xfrm>
            <a:custGeom>
              <a:avLst/>
              <a:gdLst/>
              <a:ahLst/>
              <a:cxnLst/>
              <a:rect l="l" t="t" r="r" b="b"/>
              <a:pathLst>
                <a:path w="5462" h="11021" extrusionOk="0">
                  <a:moveTo>
                    <a:pt x="4138" y="0"/>
                  </a:moveTo>
                  <a:cubicBezTo>
                    <a:pt x="2856" y="0"/>
                    <a:pt x="586" y="6751"/>
                    <a:pt x="272" y="8089"/>
                  </a:cubicBezTo>
                  <a:cubicBezTo>
                    <a:pt x="1" y="9232"/>
                    <a:pt x="1229" y="11021"/>
                    <a:pt x="2792" y="11021"/>
                  </a:cubicBezTo>
                  <a:cubicBezTo>
                    <a:pt x="3060" y="11021"/>
                    <a:pt x="3338" y="10968"/>
                    <a:pt x="3620" y="10850"/>
                  </a:cubicBezTo>
                  <a:lnTo>
                    <a:pt x="4038" y="6649"/>
                  </a:lnTo>
                  <a:cubicBezTo>
                    <a:pt x="4858" y="3837"/>
                    <a:pt x="5461" y="171"/>
                    <a:pt x="4189" y="4"/>
                  </a:cubicBezTo>
                  <a:cubicBezTo>
                    <a:pt x="4172" y="1"/>
                    <a:pt x="4155" y="0"/>
                    <a:pt x="4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3" name="Google Shape;12013;p44"/>
            <p:cNvSpPr/>
            <p:nvPr/>
          </p:nvSpPr>
          <p:spPr>
            <a:xfrm>
              <a:off x="7636885" y="2445012"/>
              <a:ext cx="322289" cy="260364"/>
            </a:xfrm>
            <a:custGeom>
              <a:avLst/>
              <a:gdLst/>
              <a:ahLst/>
              <a:cxnLst/>
              <a:rect l="l" t="t" r="r" b="b"/>
              <a:pathLst>
                <a:path w="4403" h="3557" extrusionOk="0">
                  <a:moveTo>
                    <a:pt x="3204" y="0"/>
                  </a:moveTo>
                  <a:cubicBezTo>
                    <a:pt x="2754" y="0"/>
                    <a:pt x="1504" y="542"/>
                    <a:pt x="0" y="2893"/>
                  </a:cubicBezTo>
                  <a:lnTo>
                    <a:pt x="34" y="3195"/>
                  </a:lnTo>
                  <a:lnTo>
                    <a:pt x="50" y="3195"/>
                  </a:lnTo>
                  <a:lnTo>
                    <a:pt x="50" y="3111"/>
                  </a:lnTo>
                  <a:cubicBezTo>
                    <a:pt x="1205" y="1301"/>
                    <a:pt x="2767" y="640"/>
                    <a:pt x="3109" y="640"/>
                  </a:cubicBezTo>
                  <a:cubicBezTo>
                    <a:pt x="3134" y="640"/>
                    <a:pt x="3152" y="643"/>
                    <a:pt x="3164" y="650"/>
                  </a:cubicBezTo>
                  <a:cubicBezTo>
                    <a:pt x="3331" y="734"/>
                    <a:pt x="3900" y="2592"/>
                    <a:pt x="3415" y="2960"/>
                  </a:cubicBezTo>
                  <a:cubicBezTo>
                    <a:pt x="3047" y="3228"/>
                    <a:pt x="1507" y="3295"/>
                    <a:pt x="636" y="3312"/>
                  </a:cubicBezTo>
                  <a:cubicBezTo>
                    <a:pt x="1198" y="3422"/>
                    <a:pt x="2012" y="3556"/>
                    <a:pt x="2689" y="3556"/>
                  </a:cubicBezTo>
                  <a:cubicBezTo>
                    <a:pt x="3143" y="3556"/>
                    <a:pt x="3535" y="3496"/>
                    <a:pt x="3750" y="3328"/>
                  </a:cubicBezTo>
                  <a:cubicBezTo>
                    <a:pt x="4402" y="2810"/>
                    <a:pt x="3582" y="182"/>
                    <a:pt x="3348" y="31"/>
                  </a:cubicBezTo>
                  <a:cubicBezTo>
                    <a:pt x="3318" y="12"/>
                    <a:pt x="3269" y="0"/>
                    <a:pt x="3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4" name="Google Shape;12014;p44"/>
            <p:cNvSpPr/>
            <p:nvPr/>
          </p:nvSpPr>
          <p:spPr>
            <a:xfrm>
              <a:off x="7602555" y="2678806"/>
              <a:ext cx="376089" cy="260364"/>
            </a:xfrm>
            <a:custGeom>
              <a:avLst/>
              <a:gdLst/>
              <a:ahLst/>
              <a:cxnLst/>
              <a:rect l="l" t="t" r="r" b="b"/>
              <a:pathLst>
                <a:path w="5138" h="3557" extrusionOk="0">
                  <a:moveTo>
                    <a:pt x="335" y="1"/>
                  </a:moveTo>
                  <a:lnTo>
                    <a:pt x="1" y="51"/>
                  </a:lnTo>
                  <a:lnTo>
                    <a:pt x="1" y="67"/>
                  </a:lnTo>
                  <a:lnTo>
                    <a:pt x="84" y="51"/>
                  </a:lnTo>
                  <a:cubicBezTo>
                    <a:pt x="2762" y="653"/>
                    <a:pt x="4369" y="1909"/>
                    <a:pt x="4369" y="2093"/>
                  </a:cubicBezTo>
                  <a:cubicBezTo>
                    <a:pt x="4369" y="2222"/>
                    <a:pt x="3192" y="3071"/>
                    <a:pt x="2395" y="3071"/>
                  </a:cubicBezTo>
                  <a:cubicBezTo>
                    <a:pt x="2265" y="3071"/>
                    <a:pt x="2146" y="3048"/>
                    <a:pt x="2043" y="2997"/>
                  </a:cubicBezTo>
                  <a:cubicBezTo>
                    <a:pt x="1490" y="2729"/>
                    <a:pt x="586" y="1323"/>
                    <a:pt x="118" y="570"/>
                  </a:cubicBezTo>
                  <a:lnTo>
                    <a:pt x="118" y="570"/>
                  </a:lnTo>
                  <a:cubicBezTo>
                    <a:pt x="386" y="1440"/>
                    <a:pt x="971" y="3064"/>
                    <a:pt x="1808" y="3465"/>
                  </a:cubicBezTo>
                  <a:cubicBezTo>
                    <a:pt x="1950" y="3529"/>
                    <a:pt x="2111" y="3556"/>
                    <a:pt x="2284" y="3556"/>
                  </a:cubicBezTo>
                  <a:cubicBezTo>
                    <a:pt x="3441" y="3556"/>
                    <a:pt x="5137" y="2313"/>
                    <a:pt x="5123" y="2110"/>
                  </a:cubicBezTo>
                  <a:cubicBezTo>
                    <a:pt x="5106" y="1875"/>
                    <a:pt x="3984" y="837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5" name="Google Shape;12015;p44"/>
            <p:cNvSpPr/>
            <p:nvPr/>
          </p:nvSpPr>
          <p:spPr>
            <a:xfrm>
              <a:off x="6590521" y="1257450"/>
              <a:ext cx="797706" cy="471246"/>
            </a:xfrm>
            <a:custGeom>
              <a:avLst/>
              <a:gdLst/>
              <a:ahLst/>
              <a:cxnLst/>
              <a:rect l="l" t="t" r="r" b="b"/>
              <a:pathLst>
                <a:path w="10898" h="6438" extrusionOk="0">
                  <a:moveTo>
                    <a:pt x="6551" y="1"/>
                  </a:moveTo>
                  <a:cubicBezTo>
                    <a:pt x="4470" y="1"/>
                    <a:pt x="5374" y="1140"/>
                    <a:pt x="5374" y="1140"/>
                  </a:cubicBezTo>
                  <a:cubicBezTo>
                    <a:pt x="5374" y="1140"/>
                    <a:pt x="4960" y="969"/>
                    <a:pt x="4395" y="969"/>
                  </a:cubicBezTo>
                  <a:cubicBezTo>
                    <a:pt x="4059" y="969"/>
                    <a:pt x="3669" y="1030"/>
                    <a:pt x="3281" y="1224"/>
                  </a:cubicBezTo>
                  <a:cubicBezTo>
                    <a:pt x="2210" y="1759"/>
                    <a:pt x="2796" y="2228"/>
                    <a:pt x="2796" y="2228"/>
                  </a:cubicBezTo>
                  <a:cubicBezTo>
                    <a:pt x="1390" y="2630"/>
                    <a:pt x="1" y="4571"/>
                    <a:pt x="1323" y="5810"/>
                  </a:cubicBezTo>
                  <a:cubicBezTo>
                    <a:pt x="1779" y="6237"/>
                    <a:pt x="2277" y="6438"/>
                    <a:pt x="2781" y="6438"/>
                  </a:cubicBezTo>
                  <a:cubicBezTo>
                    <a:pt x="3738" y="6438"/>
                    <a:pt x="4717" y="5715"/>
                    <a:pt x="5474" y="4454"/>
                  </a:cubicBezTo>
                  <a:lnTo>
                    <a:pt x="8420" y="3634"/>
                  </a:lnTo>
                  <a:cubicBezTo>
                    <a:pt x="10897" y="3299"/>
                    <a:pt x="10228" y="286"/>
                    <a:pt x="7248" y="35"/>
                  </a:cubicBezTo>
                  <a:cubicBezTo>
                    <a:pt x="6985" y="11"/>
                    <a:pt x="6754" y="1"/>
                    <a:pt x="6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6" name="Google Shape;12016;p44"/>
            <p:cNvSpPr/>
            <p:nvPr/>
          </p:nvSpPr>
          <p:spPr>
            <a:xfrm>
              <a:off x="6656692" y="1313886"/>
              <a:ext cx="676418" cy="413566"/>
            </a:xfrm>
            <a:custGeom>
              <a:avLst/>
              <a:gdLst/>
              <a:ahLst/>
              <a:cxnLst/>
              <a:rect l="l" t="t" r="r" b="b"/>
              <a:pathLst>
                <a:path w="9241" h="5650" extrusionOk="0">
                  <a:moveTo>
                    <a:pt x="4269" y="1"/>
                  </a:moveTo>
                  <a:cubicBezTo>
                    <a:pt x="4319" y="202"/>
                    <a:pt x="4436" y="352"/>
                    <a:pt x="4436" y="352"/>
                  </a:cubicBezTo>
                  <a:cubicBezTo>
                    <a:pt x="4436" y="352"/>
                    <a:pt x="4352" y="319"/>
                    <a:pt x="4219" y="269"/>
                  </a:cubicBezTo>
                  <a:lnTo>
                    <a:pt x="4219" y="269"/>
                  </a:lnTo>
                  <a:cubicBezTo>
                    <a:pt x="4470" y="503"/>
                    <a:pt x="4587" y="754"/>
                    <a:pt x="4520" y="988"/>
                  </a:cubicBezTo>
                  <a:cubicBezTo>
                    <a:pt x="4436" y="1349"/>
                    <a:pt x="3937" y="1554"/>
                    <a:pt x="3283" y="1554"/>
                  </a:cubicBezTo>
                  <a:cubicBezTo>
                    <a:pt x="3028" y="1554"/>
                    <a:pt x="2748" y="1523"/>
                    <a:pt x="2461" y="1457"/>
                  </a:cubicBezTo>
                  <a:cubicBezTo>
                    <a:pt x="2176" y="1407"/>
                    <a:pt x="1925" y="1323"/>
                    <a:pt x="1724" y="1206"/>
                  </a:cubicBezTo>
                  <a:lnTo>
                    <a:pt x="1724" y="1206"/>
                  </a:lnTo>
                  <a:cubicBezTo>
                    <a:pt x="1758" y="1357"/>
                    <a:pt x="1875" y="1440"/>
                    <a:pt x="1875" y="1440"/>
                  </a:cubicBezTo>
                  <a:lnTo>
                    <a:pt x="1674" y="1507"/>
                  </a:lnTo>
                  <a:cubicBezTo>
                    <a:pt x="2427" y="1926"/>
                    <a:pt x="2210" y="2963"/>
                    <a:pt x="954" y="3934"/>
                  </a:cubicBezTo>
                  <a:cubicBezTo>
                    <a:pt x="653" y="4169"/>
                    <a:pt x="335" y="4353"/>
                    <a:pt x="0" y="4503"/>
                  </a:cubicBezTo>
                  <a:cubicBezTo>
                    <a:pt x="84" y="4688"/>
                    <a:pt x="218" y="4855"/>
                    <a:pt x="385" y="5022"/>
                  </a:cubicBezTo>
                  <a:cubicBezTo>
                    <a:pt x="841" y="5450"/>
                    <a:pt x="1339" y="5650"/>
                    <a:pt x="1843" y="5650"/>
                  </a:cubicBezTo>
                  <a:cubicBezTo>
                    <a:pt x="2799" y="5650"/>
                    <a:pt x="3774" y="4928"/>
                    <a:pt x="4520" y="3667"/>
                  </a:cubicBezTo>
                  <a:lnTo>
                    <a:pt x="7483" y="2846"/>
                  </a:lnTo>
                  <a:cubicBezTo>
                    <a:pt x="8822" y="2679"/>
                    <a:pt x="9240" y="1708"/>
                    <a:pt x="8855" y="838"/>
                  </a:cubicBezTo>
                  <a:lnTo>
                    <a:pt x="8855" y="838"/>
                  </a:lnTo>
                  <a:cubicBezTo>
                    <a:pt x="8559" y="960"/>
                    <a:pt x="8125" y="1033"/>
                    <a:pt x="7616" y="1033"/>
                  </a:cubicBezTo>
                  <a:cubicBezTo>
                    <a:pt x="7290" y="1033"/>
                    <a:pt x="6934" y="1003"/>
                    <a:pt x="6562" y="938"/>
                  </a:cubicBezTo>
                  <a:cubicBezTo>
                    <a:pt x="5524" y="771"/>
                    <a:pt x="4670" y="402"/>
                    <a:pt x="4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7" name="Google Shape;12017;p44"/>
            <p:cNvSpPr/>
            <p:nvPr/>
          </p:nvSpPr>
          <p:spPr>
            <a:xfrm>
              <a:off x="6893121" y="1817633"/>
              <a:ext cx="1002367" cy="2343784"/>
            </a:xfrm>
            <a:custGeom>
              <a:avLst/>
              <a:gdLst/>
              <a:ahLst/>
              <a:cxnLst/>
              <a:rect l="l" t="t" r="r" b="b"/>
              <a:pathLst>
                <a:path w="13694" h="32020" extrusionOk="0">
                  <a:moveTo>
                    <a:pt x="4760" y="1"/>
                  </a:moveTo>
                  <a:cubicBezTo>
                    <a:pt x="2151" y="1"/>
                    <a:pt x="676" y="1352"/>
                    <a:pt x="386" y="2091"/>
                  </a:cubicBezTo>
                  <a:cubicBezTo>
                    <a:pt x="1" y="3011"/>
                    <a:pt x="520" y="12134"/>
                    <a:pt x="771" y="15481"/>
                  </a:cubicBezTo>
                  <a:cubicBezTo>
                    <a:pt x="1055" y="19582"/>
                    <a:pt x="1892" y="32019"/>
                    <a:pt x="1892" y="32019"/>
                  </a:cubicBezTo>
                  <a:lnTo>
                    <a:pt x="2110" y="32019"/>
                  </a:lnTo>
                  <a:lnTo>
                    <a:pt x="5558" y="20319"/>
                  </a:lnTo>
                  <a:lnTo>
                    <a:pt x="6044" y="20235"/>
                  </a:lnTo>
                  <a:lnTo>
                    <a:pt x="13459" y="31818"/>
                  </a:lnTo>
                  <a:lnTo>
                    <a:pt x="13693" y="31818"/>
                  </a:lnTo>
                  <a:cubicBezTo>
                    <a:pt x="13693" y="31818"/>
                    <a:pt x="11166" y="1438"/>
                    <a:pt x="7115" y="333"/>
                  </a:cubicBezTo>
                  <a:cubicBezTo>
                    <a:pt x="6248" y="99"/>
                    <a:pt x="5463" y="1"/>
                    <a:pt x="4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8" name="Google Shape;12018;p44"/>
            <p:cNvSpPr/>
            <p:nvPr/>
          </p:nvSpPr>
          <p:spPr>
            <a:xfrm>
              <a:off x="7023048" y="1816462"/>
              <a:ext cx="359034" cy="152910"/>
            </a:xfrm>
            <a:custGeom>
              <a:avLst/>
              <a:gdLst/>
              <a:ahLst/>
              <a:cxnLst/>
              <a:rect l="l" t="t" r="r" b="b"/>
              <a:pathLst>
                <a:path w="4905" h="2089" extrusionOk="0">
                  <a:moveTo>
                    <a:pt x="2957" y="1"/>
                  </a:moveTo>
                  <a:cubicBezTo>
                    <a:pt x="1710" y="1"/>
                    <a:pt x="728" y="313"/>
                    <a:pt x="0" y="734"/>
                  </a:cubicBezTo>
                  <a:cubicBezTo>
                    <a:pt x="17" y="918"/>
                    <a:pt x="67" y="1119"/>
                    <a:pt x="168" y="1286"/>
                  </a:cubicBezTo>
                  <a:cubicBezTo>
                    <a:pt x="455" y="1814"/>
                    <a:pt x="1067" y="2089"/>
                    <a:pt x="1786" y="2089"/>
                  </a:cubicBezTo>
                  <a:cubicBezTo>
                    <a:pt x="2322" y="2089"/>
                    <a:pt x="2917" y="1936"/>
                    <a:pt x="3482" y="1621"/>
                  </a:cubicBezTo>
                  <a:cubicBezTo>
                    <a:pt x="4118" y="1270"/>
                    <a:pt x="4620" y="768"/>
                    <a:pt x="4905" y="232"/>
                  </a:cubicBezTo>
                  <a:cubicBezTo>
                    <a:pt x="4196" y="71"/>
                    <a:pt x="3547" y="1"/>
                    <a:pt x="2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9" name="Google Shape;12019;p44"/>
            <p:cNvSpPr/>
            <p:nvPr/>
          </p:nvSpPr>
          <p:spPr>
            <a:xfrm>
              <a:off x="6909079" y="1855477"/>
              <a:ext cx="980261" cy="2302208"/>
            </a:xfrm>
            <a:custGeom>
              <a:avLst/>
              <a:gdLst/>
              <a:ahLst/>
              <a:cxnLst/>
              <a:rect l="l" t="t" r="r" b="b"/>
              <a:pathLst>
                <a:path w="13392" h="31452" extrusionOk="0">
                  <a:moveTo>
                    <a:pt x="7332" y="0"/>
                  </a:moveTo>
                  <a:lnTo>
                    <a:pt x="7332" y="151"/>
                  </a:lnTo>
                  <a:cubicBezTo>
                    <a:pt x="7332" y="3314"/>
                    <a:pt x="5106" y="6645"/>
                    <a:pt x="3181" y="6645"/>
                  </a:cubicBezTo>
                  <a:cubicBezTo>
                    <a:pt x="1808" y="6645"/>
                    <a:pt x="603" y="5323"/>
                    <a:pt x="34" y="3381"/>
                  </a:cubicBezTo>
                  <a:lnTo>
                    <a:pt x="34" y="3381"/>
                  </a:lnTo>
                  <a:cubicBezTo>
                    <a:pt x="1" y="6445"/>
                    <a:pt x="369" y="12370"/>
                    <a:pt x="553" y="14931"/>
                  </a:cubicBezTo>
                  <a:cubicBezTo>
                    <a:pt x="837" y="19032"/>
                    <a:pt x="1674" y="31452"/>
                    <a:pt x="1674" y="31452"/>
                  </a:cubicBezTo>
                  <a:lnTo>
                    <a:pt x="1892" y="31452"/>
                  </a:lnTo>
                  <a:lnTo>
                    <a:pt x="5340" y="19752"/>
                  </a:lnTo>
                  <a:lnTo>
                    <a:pt x="5826" y="19668"/>
                  </a:lnTo>
                  <a:lnTo>
                    <a:pt x="13224" y="31268"/>
                  </a:lnTo>
                  <a:lnTo>
                    <a:pt x="13391" y="31268"/>
                  </a:lnTo>
                  <a:cubicBezTo>
                    <a:pt x="10445" y="25108"/>
                    <a:pt x="8303" y="18982"/>
                    <a:pt x="7884" y="13090"/>
                  </a:cubicBezTo>
                  <a:cubicBezTo>
                    <a:pt x="9943" y="12973"/>
                    <a:pt x="10512" y="11550"/>
                    <a:pt x="10814" y="10529"/>
                  </a:cubicBezTo>
                  <a:cubicBezTo>
                    <a:pt x="9826" y="4905"/>
                    <a:pt x="8755" y="1005"/>
                    <a:pt x="7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0" name="Google Shape;12020;p44"/>
            <p:cNvSpPr/>
            <p:nvPr/>
          </p:nvSpPr>
          <p:spPr>
            <a:xfrm>
              <a:off x="7261965" y="1827295"/>
              <a:ext cx="117702" cy="425204"/>
            </a:xfrm>
            <a:custGeom>
              <a:avLst/>
              <a:gdLst/>
              <a:ahLst/>
              <a:cxnLst/>
              <a:rect l="l" t="t" r="r" b="b"/>
              <a:pathLst>
                <a:path w="1608" h="5809" extrusionOk="0">
                  <a:moveTo>
                    <a:pt x="1172" y="0"/>
                  </a:moveTo>
                  <a:cubicBezTo>
                    <a:pt x="1172" y="0"/>
                    <a:pt x="0" y="1975"/>
                    <a:pt x="251" y="4620"/>
                  </a:cubicBezTo>
                  <a:lnTo>
                    <a:pt x="1339" y="5809"/>
                  </a:lnTo>
                  <a:cubicBezTo>
                    <a:pt x="1105" y="2779"/>
                    <a:pt x="1423" y="553"/>
                    <a:pt x="1607" y="8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1" name="Google Shape;12021;p44"/>
            <p:cNvSpPr/>
            <p:nvPr/>
          </p:nvSpPr>
          <p:spPr>
            <a:xfrm>
              <a:off x="6909079" y="1865285"/>
              <a:ext cx="121361" cy="426449"/>
            </a:xfrm>
            <a:custGeom>
              <a:avLst/>
              <a:gdLst/>
              <a:ahLst/>
              <a:cxnLst/>
              <a:rect l="l" t="t" r="r" b="b"/>
              <a:pathLst>
                <a:path w="1658" h="5826" extrusionOk="0">
                  <a:moveTo>
                    <a:pt x="1658" y="0"/>
                  </a:moveTo>
                  <a:lnTo>
                    <a:pt x="1189" y="285"/>
                  </a:lnTo>
                  <a:cubicBezTo>
                    <a:pt x="1189" y="285"/>
                    <a:pt x="1" y="2745"/>
                    <a:pt x="235" y="5273"/>
                  </a:cubicBezTo>
                  <a:lnTo>
                    <a:pt x="971" y="5825"/>
                  </a:lnTo>
                  <a:cubicBezTo>
                    <a:pt x="720" y="2913"/>
                    <a:pt x="1457" y="569"/>
                    <a:pt x="1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2" name="Google Shape;12022;p44"/>
            <p:cNvSpPr/>
            <p:nvPr/>
          </p:nvSpPr>
          <p:spPr>
            <a:xfrm>
              <a:off x="6868673" y="2098054"/>
              <a:ext cx="699622" cy="1567451"/>
            </a:xfrm>
            <a:custGeom>
              <a:avLst/>
              <a:gdLst/>
              <a:ahLst/>
              <a:cxnLst/>
              <a:rect l="l" t="t" r="r" b="b"/>
              <a:pathLst>
                <a:path w="9558" h="21414" extrusionOk="0">
                  <a:moveTo>
                    <a:pt x="6193" y="0"/>
                  </a:moveTo>
                  <a:lnTo>
                    <a:pt x="335" y="1340"/>
                  </a:lnTo>
                  <a:lnTo>
                    <a:pt x="0" y="21392"/>
                  </a:lnTo>
                  <a:cubicBezTo>
                    <a:pt x="391" y="21407"/>
                    <a:pt x="773" y="21414"/>
                    <a:pt x="1145" y="21414"/>
                  </a:cubicBezTo>
                  <a:cubicBezTo>
                    <a:pt x="6297" y="21414"/>
                    <a:pt x="9558" y="20103"/>
                    <a:pt x="9558" y="20103"/>
                  </a:cubicBezTo>
                  <a:cubicBezTo>
                    <a:pt x="7901" y="12554"/>
                    <a:pt x="6361" y="5156"/>
                    <a:pt x="6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3" name="Google Shape;12023;p44"/>
            <p:cNvSpPr/>
            <p:nvPr/>
          </p:nvSpPr>
          <p:spPr>
            <a:xfrm>
              <a:off x="6869844" y="2372473"/>
              <a:ext cx="699695" cy="1293034"/>
            </a:xfrm>
            <a:custGeom>
              <a:avLst/>
              <a:gdLst/>
              <a:ahLst/>
              <a:cxnLst/>
              <a:rect l="l" t="t" r="r" b="b"/>
              <a:pathLst>
                <a:path w="9559" h="17665" extrusionOk="0">
                  <a:moveTo>
                    <a:pt x="6495" y="1"/>
                  </a:moveTo>
                  <a:cubicBezTo>
                    <a:pt x="5843" y="2311"/>
                    <a:pt x="4437" y="3918"/>
                    <a:pt x="2813" y="3918"/>
                  </a:cubicBezTo>
                  <a:cubicBezTo>
                    <a:pt x="1842" y="3918"/>
                    <a:pt x="938" y="3365"/>
                    <a:pt x="252" y="2394"/>
                  </a:cubicBezTo>
                  <a:lnTo>
                    <a:pt x="1" y="17643"/>
                  </a:lnTo>
                  <a:cubicBezTo>
                    <a:pt x="393" y="17658"/>
                    <a:pt x="776" y="17665"/>
                    <a:pt x="1149" y="17665"/>
                  </a:cubicBezTo>
                  <a:cubicBezTo>
                    <a:pt x="6312" y="17665"/>
                    <a:pt x="9559" y="16354"/>
                    <a:pt x="9559" y="16354"/>
                  </a:cubicBezTo>
                  <a:cubicBezTo>
                    <a:pt x="8270" y="10479"/>
                    <a:pt x="7031" y="4704"/>
                    <a:pt x="6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4" name="Google Shape;12024;p44"/>
            <p:cNvSpPr/>
            <p:nvPr/>
          </p:nvSpPr>
          <p:spPr>
            <a:xfrm>
              <a:off x="5479231" y="2974086"/>
              <a:ext cx="1761937" cy="1188508"/>
            </a:xfrm>
            <a:custGeom>
              <a:avLst/>
              <a:gdLst/>
              <a:ahLst/>
              <a:cxnLst/>
              <a:rect l="l" t="t" r="r" b="b"/>
              <a:pathLst>
                <a:path w="24071" h="16237" extrusionOk="0">
                  <a:moveTo>
                    <a:pt x="1" y="1"/>
                  </a:moveTo>
                  <a:lnTo>
                    <a:pt x="135" y="16237"/>
                  </a:lnTo>
                  <a:lnTo>
                    <a:pt x="24071" y="16237"/>
                  </a:lnTo>
                  <a:lnTo>
                    <a:pt x="22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5" name="Google Shape;12025;p44"/>
            <p:cNvSpPr/>
            <p:nvPr/>
          </p:nvSpPr>
          <p:spPr>
            <a:xfrm>
              <a:off x="5479231" y="2974086"/>
              <a:ext cx="1688447" cy="399512"/>
            </a:xfrm>
            <a:custGeom>
              <a:avLst/>
              <a:gdLst/>
              <a:ahLst/>
              <a:cxnLst/>
              <a:rect l="l" t="t" r="r" b="b"/>
              <a:pathLst>
                <a:path w="23067" h="5458" extrusionOk="0">
                  <a:moveTo>
                    <a:pt x="1" y="1"/>
                  </a:moveTo>
                  <a:lnTo>
                    <a:pt x="1" y="67"/>
                  </a:lnTo>
                  <a:lnTo>
                    <a:pt x="23066" y="5457"/>
                  </a:lnTo>
                  <a:lnTo>
                    <a:pt x="22564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6" name="Google Shape;12026;p44"/>
            <p:cNvSpPr/>
            <p:nvPr/>
          </p:nvSpPr>
          <p:spPr>
            <a:xfrm>
              <a:off x="5479231" y="2974086"/>
              <a:ext cx="784238" cy="1188508"/>
            </a:xfrm>
            <a:custGeom>
              <a:avLst/>
              <a:gdLst/>
              <a:ahLst/>
              <a:cxnLst/>
              <a:rect l="l" t="t" r="r" b="b"/>
              <a:pathLst>
                <a:path w="10714" h="16237" extrusionOk="0">
                  <a:moveTo>
                    <a:pt x="1" y="1"/>
                  </a:moveTo>
                  <a:lnTo>
                    <a:pt x="135" y="16237"/>
                  </a:lnTo>
                  <a:lnTo>
                    <a:pt x="10713" y="16237"/>
                  </a:lnTo>
                  <a:lnTo>
                    <a:pt x="10596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7" name="Google Shape;12027;p44"/>
            <p:cNvSpPr/>
            <p:nvPr/>
          </p:nvSpPr>
          <p:spPr>
            <a:xfrm>
              <a:off x="5479231" y="2974086"/>
              <a:ext cx="776845" cy="261022"/>
            </a:xfrm>
            <a:custGeom>
              <a:avLst/>
              <a:gdLst/>
              <a:ahLst/>
              <a:cxnLst/>
              <a:rect l="l" t="t" r="r" b="b"/>
              <a:pathLst>
                <a:path w="10613" h="3566" extrusionOk="0">
                  <a:moveTo>
                    <a:pt x="1" y="1"/>
                  </a:moveTo>
                  <a:lnTo>
                    <a:pt x="17" y="821"/>
                  </a:lnTo>
                  <a:lnTo>
                    <a:pt x="10613" y="3566"/>
                  </a:lnTo>
                  <a:lnTo>
                    <a:pt x="10596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8" name="Google Shape;12028;p44"/>
            <p:cNvSpPr/>
            <p:nvPr/>
          </p:nvSpPr>
          <p:spPr>
            <a:xfrm>
              <a:off x="7330552" y="1848084"/>
              <a:ext cx="383116" cy="881810"/>
            </a:xfrm>
            <a:custGeom>
              <a:avLst/>
              <a:gdLst/>
              <a:ahLst/>
              <a:cxnLst/>
              <a:rect l="l" t="t" r="r" b="b"/>
              <a:pathLst>
                <a:path w="5234" h="12047" extrusionOk="0">
                  <a:moveTo>
                    <a:pt x="1182" y="0"/>
                  </a:moveTo>
                  <a:cubicBezTo>
                    <a:pt x="1173" y="0"/>
                    <a:pt x="1164" y="0"/>
                    <a:pt x="1156" y="1"/>
                  </a:cubicBezTo>
                  <a:cubicBezTo>
                    <a:pt x="218" y="68"/>
                    <a:pt x="1" y="4185"/>
                    <a:pt x="536" y="7215"/>
                  </a:cubicBezTo>
                  <a:lnTo>
                    <a:pt x="1122" y="11868"/>
                  </a:lnTo>
                  <a:cubicBezTo>
                    <a:pt x="1402" y="11991"/>
                    <a:pt x="1681" y="12046"/>
                    <a:pt x="1956" y="12046"/>
                  </a:cubicBezTo>
                  <a:cubicBezTo>
                    <a:pt x="3703" y="12046"/>
                    <a:pt x="5234" y="9810"/>
                    <a:pt x="5089" y="8537"/>
                  </a:cubicBezTo>
                  <a:cubicBezTo>
                    <a:pt x="4923" y="7090"/>
                    <a:pt x="2688" y="0"/>
                    <a:pt x="1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9" name="Google Shape;12029;p44"/>
            <p:cNvSpPr/>
            <p:nvPr/>
          </p:nvSpPr>
          <p:spPr>
            <a:xfrm>
              <a:off x="7373446" y="2158077"/>
              <a:ext cx="340222" cy="570209"/>
            </a:xfrm>
            <a:custGeom>
              <a:avLst/>
              <a:gdLst/>
              <a:ahLst/>
              <a:cxnLst/>
              <a:rect l="l" t="t" r="r" b="b"/>
              <a:pathLst>
                <a:path w="4648" h="7790" extrusionOk="0">
                  <a:moveTo>
                    <a:pt x="3248" y="1"/>
                  </a:moveTo>
                  <a:lnTo>
                    <a:pt x="3248" y="1"/>
                  </a:lnTo>
                  <a:cubicBezTo>
                    <a:pt x="3683" y="2696"/>
                    <a:pt x="3131" y="5022"/>
                    <a:pt x="1992" y="5206"/>
                  </a:cubicBezTo>
                  <a:cubicBezTo>
                    <a:pt x="1942" y="5215"/>
                    <a:pt x="1891" y="5220"/>
                    <a:pt x="1839" y="5220"/>
                  </a:cubicBezTo>
                  <a:cubicBezTo>
                    <a:pt x="1212" y="5220"/>
                    <a:pt x="542" y="4570"/>
                    <a:pt x="0" y="3549"/>
                  </a:cubicBezTo>
                  <a:lnTo>
                    <a:pt x="0" y="3549"/>
                  </a:lnTo>
                  <a:lnTo>
                    <a:pt x="503" y="7600"/>
                  </a:lnTo>
                  <a:cubicBezTo>
                    <a:pt x="795" y="7731"/>
                    <a:pt x="1088" y="7790"/>
                    <a:pt x="1374" y="7790"/>
                  </a:cubicBezTo>
                  <a:cubicBezTo>
                    <a:pt x="3132" y="7790"/>
                    <a:pt x="4647" y="5569"/>
                    <a:pt x="4503" y="4302"/>
                  </a:cubicBezTo>
                  <a:cubicBezTo>
                    <a:pt x="4419" y="3633"/>
                    <a:pt x="3917" y="1792"/>
                    <a:pt x="3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0" name="Google Shape;12030;p44"/>
            <p:cNvSpPr/>
            <p:nvPr/>
          </p:nvSpPr>
          <p:spPr>
            <a:xfrm>
              <a:off x="7253401" y="2347073"/>
              <a:ext cx="310504" cy="392485"/>
            </a:xfrm>
            <a:custGeom>
              <a:avLst/>
              <a:gdLst/>
              <a:ahLst/>
              <a:cxnLst/>
              <a:rect l="l" t="t" r="r" b="b"/>
              <a:pathLst>
                <a:path w="4242" h="5362" extrusionOk="0">
                  <a:moveTo>
                    <a:pt x="2531" y="0"/>
                  </a:moveTo>
                  <a:cubicBezTo>
                    <a:pt x="2093" y="0"/>
                    <a:pt x="1672" y="162"/>
                    <a:pt x="1440" y="348"/>
                  </a:cubicBezTo>
                  <a:cubicBezTo>
                    <a:pt x="1440" y="348"/>
                    <a:pt x="0" y="3662"/>
                    <a:pt x="1808" y="5001"/>
                  </a:cubicBezTo>
                  <a:cubicBezTo>
                    <a:pt x="2146" y="5251"/>
                    <a:pt x="2444" y="5361"/>
                    <a:pt x="2704" y="5361"/>
                  </a:cubicBezTo>
                  <a:cubicBezTo>
                    <a:pt x="3834" y="5361"/>
                    <a:pt x="4241" y="3280"/>
                    <a:pt x="4051" y="1620"/>
                  </a:cubicBezTo>
                  <a:cubicBezTo>
                    <a:pt x="3909" y="377"/>
                    <a:pt x="3200" y="0"/>
                    <a:pt x="2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1" name="Google Shape;12031;p44"/>
            <p:cNvSpPr/>
            <p:nvPr/>
          </p:nvSpPr>
          <p:spPr>
            <a:xfrm>
              <a:off x="7062208" y="1524622"/>
              <a:ext cx="224350" cy="376089"/>
            </a:xfrm>
            <a:custGeom>
              <a:avLst/>
              <a:gdLst/>
              <a:ahLst/>
              <a:cxnLst/>
              <a:rect l="l" t="t" r="r" b="b"/>
              <a:pathLst>
                <a:path w="3065" h="5138" extrusionOk="0">
                  <a:moveTo>
                    <a:pt x="1440" y="1"/>
                  </a:moveTo>
                  <a:lnTo>
                    <a:pt x="135" y="1206"/>
                  </a:lnTo>
                  <a:cubicBezTo>
                    <a:pt x="135" y="1206"/>
                    <a:pt x="1" y="3516"/>
                    <a:pt x="386" y="4386"/>
                  </a:cubicBezTo>
                  <a:cubicBezTo>
                    <a:pt x="587" y="4823"/>
                    <a:pt x="1088" y="5137"/>
                    <a:pt x="1624" y="5137"/>
                  </a:cubicBezTo>
                  <a:cubicBezTo>
                    <a:pt x="2156" y="5137"/>
                    <a:pt x="2722" y="4827"/>
                    <a:pt x="3064" y="4018"/>
                  </a:cubicBezTo>
                  <a:cubicBezTo>
                    <a:pt x="3064" y="4018"/>
                    <a:pt x="2478" y="1842"/>
                    <a:pt x="1440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2" name="Google Shape;12032;p44"/>
            <p:cNvSpPr/>
            <p:nvPr/>
          </p:nvSpPr>
          <p:spPr>
            <a:xfrm>
              <a:off x="7078166" y="1750072"/>
              <a:ext cx="218129" cy="155618"/>
            </a:xfrm>
            <a:custGeom>
              <a:avLst/>
              <a:gdLst/>
              <a:ahLst/>
              <a:cxnLst/>
              <a:rect l="l" t="t" r="r" b="b"/>
              <a:pathLst>
                <a:path w="2980" h="2126" extrusionOk="0">
                  <a:moveTo>
                    <a:pt x="2561" y="1"/>
                  </a:moveTo>
                  <a:cubicBezTo>
                    <a:pt x="2211" y="783"/>
                    <a:pt x="1643" y="1087"/>
                    <a:pt x="1115" y="1087"/>
                  </a:cubicBezTo>
                  <a:cubicBezTo>
                    <a:pt x="659" y="1087"/>
                    <a:pt x="233" y="861"/>
                    <a:pt x="0" y="520"/>
                  </a:cubicBezTo>
                  <a:lnTo>
                    <a:pt x="0" y="520"/>
                  </a:lnTo>
                  <a:cubicBezTo>
                    <a:pt x="51" y="821"/>
                    <a:pt x="67" y="1189"/>
                    <a:pt x="151" y="1407"/>
                  </a:cubicBezTo>
                  <a:cubicBezTo>
                    <a:pt x="330" y="1837"/>
                    <a:pt x="835" y="2125"/>
                    <a:pt x="1388" y="2125"/>
                  </a:cubicBezTo>
                  <a:cubicBezTo>
                    <a:pt x="1976" y="2125"/>
                    <a:pt x="2618" y="1799"/>
                    <a:pt x="2980" y="972"/>
                  </a:cubicBezTo>
                  <a:cubicBezTo>
                    <a:pt x="2946" y="938"/>
                    <a:pt x="2746" y="570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3" name="Google Shape;12033;p44"/>
            <p:cNvSpPr/>
            <p:nvPr/>
          </p:nvSpPr>
          <p:spPr>
            <a:xfrm>
              <a:off x="6914568" y="1473018"/>
              <a:ext cx="303330" cy="416787"/>
            </a:xfrm>
            <a:custGeom>
              <a:avLst/>
              <a:gdLst/>
              <a:ahLst/>
              <a:cxnLst/>
              <a:rect l="l" t="t" r="r" b="b"/>
              <a:pathLst>
                <a:path w="4144" h="5694" extrusionOk="0">
                  <a:moveTo>
                    <a:pt x="2436" y="0"/>
                  </a:moveTo>
                  <a:cubicBezTo>
                    <a:pt x="1490" y="0"/>
                    <a:pt x="1" y="684"/>
                    <a:pt x="126" y="1576"/>
                  </a:cubicBezTo>
                  <a:cubicBezTo>
                    <a:pt x="311" y="3133"/>
                    <a:pt x="1465" y="5225"/>
                    <a:pt x="2118" y="5694"/>
                  </a:cubicBezTo>
                  <a:cubicBezTo>
                    <a:pt x="2118" y="5694"/>
                    <a:pt x="3993" y="4489"/>
                    <a:pt x="4060" y="3669"/>
                  </a:cubicBezTo>
                  <a:cubicBezTo>
                    <a:pt x="4144" y="2832"/>
                    <a:pt x="3675" y="438"/>
                    <a:pt x="2922" y="86"/>
                  </a:cubicBezTo>
                  <a:cubicBezTo>
                    <a:pt x="2793" y="28"/>
                    <a:pt x="2626" y="0"/>
                    <a:pt x="2436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4" name="Google Shape;12034;p44"/>
            <p:cNvSpPr/>
            <p:nvPr/>
          </p:nvSpPr>
          <p:spPr>
            <a:xfrm>
              <a:off x="6914422" y="1472798"/>
              <a:ext cx="290008" cy="178090"/>
            </a:xfrm>
            <a:custGeom>
              <a:avLst/>
              <a:gdLst/>
              <a:ahLst/>
              <a:cxnLst/>
              <a:rect l="l" t="t" r="r" b="b"/>
              <a:pathLst>
                <a:path w="3962" h="2433" extrusionOk="0">
                  <a:moveTo>
                    <a:pt x="2414" y="1"/>
                  </a:moveTo>
                  <a:cubicBezTo>
                    <a:pt x="1476" y="1"/>
                    <a:pt x="1" y="664"/>
                    <a:pt x="112" y="1579"/>
                  </a:cubicBezTo>
                  <a:cubicBezTo>
                    <a:pt x="145" y="1763"/>
                    <a:pt x="195" y="1964"/>
                    <a:pt x="229" y="2165"/>
                  </a:cubicBezTo>
                  <a:cubicBezTo>
                    <a:pt x="714" y="1947"/>
                    <a:pt x="1250" y="1830"/>
                    <a:pt x="1836" y="1830"/>
                  </a:cubicBezTo>
                  <a:cubicBezTo>
                    <a:pt x="2656" y="1830"/>
                    <a:pt x="3392" y="2048"/>
                    <a:pt x="3962" y="2433"/>
                  </a:cubicBezTo>
                  <a:cubicBezTo>
                    <a:pt x="3794" y="1445"/>
                    <a:pt x="3409" y="307"/>
                    <a:pt x="2907" y="89"/>
                  </a:cubicBezTo>
                  <a:cubicBezTo>
                    <a:pt x="2778" y="29"/>
                    <a:pt x="2607" y="1"/>
                    <a:pt x="2414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5" name="Google Shape;12035;p44"/>
            <p:cNvSpPr/>
            <p:nvPr/>
          </p:nvSpPr>
          <p:spPr>
            <a:xfrm>
              <a:off x="7023048" y="1492781"/>
              <a:ext cx="219373" cy="196096"/>
            </a:xfrm>
            <a:custGeom>
              <a:avLst/>
              <a:gdLst/>
              <a:ahLst/>
              <a:cxnLst/>
              <a:rect l="l" t="t" r="r" b="b"/>
              <a:pathLst>
                <a:path w="2997" h="2679" extrusionOk="0">
                  <a:moveTo>
                    <a:pt x="1071" y="1"/>
                  </a:moveTo>
                  <a:lnTo>
                    <a:pt x="0" y="419"/>
                  </a:lnTo>
                  <a:cubicBezTo>
                    <a:pt x="0" y="419"/>
                    <a:pt x="1239" y="921"/>
                    <a:pt x="1741" y="1942"/>
                  </a:cubicBezTo>
                  <a:lnTo>
                    <a:pt x="2277" y="1976"/>
                  </a:lnTo>
                  <a:lnTo>
                    <a:pt x="2996" y="2679"/>
                  </a:lnTo>
                  <a:lnTo>
                    <a:pt x="2762" y="35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824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6" name="Google Shape;12036;p44"/>
            <p:cNvSpPr/>
            <p:nvPr/>
          </p:nvSpPr>
          <p:spPr>
            <a:xfrm>
              <a:off x="6868673" y="1429904"/>
              <a:ext cx="360278" cy="167110"/>
            </a:xfrm>
            <a:custGeom>
              <a:avLst/>
              <a:gdLst/>
              <a:ahLst/>
              <a:cxnLst/>
              <a:rect l="l" t="t" r="r" b="b"/>
              <a:pathLst>
                <a:path w="4922" h="2283" extrusionOk="0">
                  <a:moveTo>
                    <a:pt x="2872" y="1"/>
                  </a:moveTo>
                  <a:cubicBezTo>
                    <a:pt x="1282" y="1"/>
                    <a:pt x="0" y="491"/>
                    <a:pt x="0" y="491"/>
                  </a:cubicBezTo>
                  <a:lnTo>
                    <a:pt x="536" y="2282"/>
                  </a:lnTo>
                  <a:cubicBezTo>
                    <a:pt x="1629" y="1769"/>
                    <a:pt x="2795" y="1369"/>
                    <a:pt x="3969" y="1369"/>
                  </a:cubicBezTo>
                  <a:cubicBezTo>
                    <a:pt x="4286" y="1369"/>
                    <a:pt x="4604" y="1398"/>
                    <a:pt x="4921" y="1462"/>
                  </a:cubicBezTo>
                  <a:lnTo>
                    <a:pt x="4838" y="290"/>
                  </a:lnTo>
                  <a:cubicBezTo>
                    <a:pt x="4174" y="77"/>
                    <a:pt x="3499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7" name="Google Shape;12037;p44"/>
            <p:cNvSpPr/>
            <p:nvPr/>
          </p:nvSpPr>
          <p:spPr>
            <a:xfrm>
              <a:off x="6868673" y="1424927"/>
              <a:ext cx="360278" cy="113237"/>
            </a:xfrm>
            <a:custGeom>
              <a:avLst/>
              <a:gdLst/>
              <a:ahLst/>
              <a:cxnLst/>
              <a:rect l="l" t="t" r="r" b="b"/>
              <a:pathLst>
                <a:path w="4922" h="1547" extrusionOk="0">
                  <a:moveTo>
                    <a:pt x="3053" y="1"/>
                  </a:moveTo>
                  <a:cubicBezTo>
                    <a:pt x="1388" y="1"/>
                    <a:pt x="0" y="559"/>
                    <a:pt x="0" y="559"/>
                  </a:cubicBezTo>
                  <a:lnTo>
                    <a:pt x="184" y="1162"/>
                  </a:lnTo>
                  <a:cubicBezTo>
                    <a:pt x="553" y="777"/>
                    <a:pt x="1205" y="526"/>
                    <a:pt x="1959" y="526"/>
                  </a:cubicBezTo>
                  <a:cubicBezTo>
                    <a:pt x="2879" y="526"/>
                    <a:pt x="3683" y="911"/>
                    <a:pt x="3950" y="1446"/>
                  </a:cubicBezTo>
                  <a:cubicBezTo>
                    <a:pt x="4269" y="1446"/>
                    <a:pt x="4603" y="1480"/>
                    <a:pt x="4921" y="1547"/>
                  </a:cubicBezTo>
                  <a:lnTo>
                    <a:pt x="4921" y="275"/>
                  </a:lnTo>
                  <a:cubicBezTo>
                    <a:pt x="4297" y="74"/>
                    <a:pt x="3657" y="1"/>
                    <a:pt x="3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8" name="Google Shape;12038;p44"/>
            <p:cNvSpPr/>
            <p:nvPr/>
          </p:nvSpPr>
          <p:spPr>
            <a:xfrm>
              <a:off x="6028728" y="2506938"/>
              <a:ext cx="702110" cy="338538"/>
            </a:xfrm>
            <a:custGeom>
              <a:avLst/>
              <a:gdLst/>
              <a:ahLst/>
              <a:cxnLst/>
              <a:rect l="l" t="t" r="r" b="b"/>
              <a:pathLst>
                <a:path w="9592" h="4625" extrusionOk="0">
                  <a:moveTo>
                    <a:pt x="2776" y="0"/>
                  </a:moveTo>
                  <a:cubicBezTo>
                    <a:pt x="1121" y="0"/>
                    <a:pt x="0" y="409"/>
                    <a:pt x="361" y="541"/>
                  </a:cubicBezTo>
                  <a:cubicBezTo>
                    <a:pt x="1466" y="942"/>
                    <a:pt x="696" y="3554"/>
                    <a:pt x="2219" y="4441"/>
                  </a:cubicBezTo>
                  <a:cubicBezTo>
                    <a:pt x="2444" y="4568"/>
                    <a:pt x="2766" y="4625"/>
                    <a:pt x="3147" y="4625"/>
                  </a:cubicBezTo>
                  <a:cubicBezTo>
                    <a:pt x="5375" y="4625"/>
                    <a:pt x="9592" y="2684"/>
                    <a:pt x="7876" y="1512"/>
                  </a:cubicBezTo>
                  <a:cubicBezTo>
                    <a:pt x="6207" y="335"/>
                    <a:pt x="4273" y="0"/>
                    <a:pt x="2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9" name="Google Shape;12039;p44"/>
            <p:cNvSpPr/>
            <p:nvPr/>
          </p:nvSpPr>
          <p:spPr>
            <a:xfrm>
              <a:off x="6176368" y="2334923"/>
              <a:ext cx="1083177" cy="592680"/>
            </a:xfrm>
            <a:custGeom>
              <a:avLst/>
              <a:gdLst/>
              <a:ahLst/>
              <a:cxnLst/>
              <a:rect l="l" t="t" r="r" b="b"/>
              <a:pathLst>
                <a:path w="14798" h="8097" extrusionOk="0">
                  <a:moveTo>
                    <a:pt x="9739" y="0"/>
                  </a:moveTo>
                  <a:cubicBezTo>
                    <a:pt x="8778" y="0"/>
                    <a:pt x="7941" y="124"/>
                    <a:pt x="7567" y="464"/>
                  </a:cubicBezTo>
                  <a:cubicBezTo>
                    <a:pt x="6511" y="1422"/>
                    <a:pt x="3010" y="6655"/>
                    <a:pt x="249" y="6655"/>
                  </a:cubicBezTo>
                  <a:cubicBezTo>
                    <a:pt x="166" y="6655"/>
                    <a:pt x="83" y="6650"/>
                    <a:pt x="1" y="6640"/>
                  </a:cubicBezTo>
                  <a:lnTo>
                    <a:pt x="1" y="6640"/>
                  </a:lnTo>
                  <a:cubicBezTo>
                    <a:pt x="949" y="7687"/>
                    <a:pt x="3674" y="8097"/>
                    <a:pt x="6196" y="8097"/>
                  </a:cubicBezTo>
                  <a:cubicBezTo>
                    <a:pt x="8350" y="8097"/>
                    <a:pt x="10357" y="7798"/>
                    <a:pt x="10981" y="7343"/>
                  </a:cubicBezTo>
                  <a:cubicBezTo>
                    <a:pt x="12337" y="6372"/>
                    <a:pt x="14798" y="1116"/>
                    <a:pt x="14229" y="715"/>
                  </a:cubicBezTo>
                  <a:cubicBezTo>
                    <a:pt x="13855" y="451"/>
                    <a:pt x="11572" y="0"/>
                    <a:pt x="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0" name="Google Shape;12040;p44"/>
            <p:cNvSpPr/>
            <p:nvPr/>
          </p:nvSpPr>
          <p:spPr>
            <a:xfrm>
              <a:off x="6858865" y="2357760"/>
              <a:ext cx="670270" cy="361669"/>
            </a:xfrm>
            <a:custGeom>
              <a:avLst/>
              <a:gdLst/>
              <a:ahLst/>
              <a:cxnLst/>
              <a:rect l="l" t="t" r="r" b="b"/>
              <a:pathLst>
                <a:path w="9157" h="4941" extrusionOk="0">
                  <a:moveTo>
                    <a:pt x="5012" y="1"/>
                  </a:moveTo>
                  <a:cubicBezTo>
                    <a:pt x="3104" y="1"/>
                    <a:pt x="1072" y="135"/>
                    <a:pt x="1072" y="135"/>
                  </a:cubicBezTo>
                  <a:lnTo>
                    <a:pt x="0" y="1474"/>
                  </a:lnTo>
                  <a:cubicBezTo>
                    <a:pt x="3964" y="3914"/>
                    <a:pt x="6830" y="4940"/>
                    <a:pt x="7823" y="4940"/>
                  </a:cubicBezTo>
                  <a:cubicBezTo>
                    <a:pt x="7899" y="4940"/>
                    <a:pt x="7964" y="4934"/>
                    <a:pt x="8018" y="4922"/>
                  </a:cubicBezTo>
                  <a:cubicBezTo>
                    <a:pt x="8755" y="4755"/>
                    <a:pt x="9156" y="905"/>
                    <a:pt x="8152" y="319"/>
                  </a:cubicBezTo>
                  <a:cubicBezTo>
                    <a:pt x="7728" y="72"/>
                    <a:pt x="6403" y="1"/>
                    <a:pt x="5012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1" name="Google Shape;12041;p44"/>
            <p:cNvSpPr/>
            <p:nvPr/>
          </p:nvSpPr>
          <p:spPr>
            <a:xfrm>
              <a:off x="7058549" y="2237862"/>
              <a:ext cx="140027" cy="151006"/>
            </a:xfrm>
            <a:custGeom>
              <a:avLst/>
              <a:gdLst/>
              <a:ahLst/>
              <a:cxnLst/>
              <a:rect l="l" t="t" r="r" b="b"/>
              <a:pathLst>
                <a:path w="1913" h="2063" extrusionOk="0">
                  <a:moveTo>
                    <a:pt x="413" y="0"/>
                  </a:moveTo>
                  <a:cubicBezTo>
                    <a:pt x="304" y="0"/>
                    <a:pt x="187" y="127"/>
                    <a:pt x="118" y="350"/>
                  </a:cubicBezTo>
                  <a:cubicBezTo>
                    <a:pt x="1" y="785"/>
                    <a:pt x="737" y="1371"/>
                    <a:pt x="921" y="1974"/>
                  </a:cubicBezTo>
                  <a:cubicBezTo>
                    <a:pt x="921" y="1974"/>
                    <a:pt x="1224" y="2062"/>
                    <a:pt x="1483" y="2062"/>
                  </a:cubicBezTo>
                  <a:cubicBezTo>
                    <a:pt x="1715" y="2062"/>
                    <a:pt x="1912" y="1991"/>
                    <a:pt x="1825" y="1723"/>
                  </a:cubicBezTo>
                  <a:cubicBezTo>
                    <a:pt x="1624" y="1170"/>
                    <a:pt x="754" y="886"/>
                    <a:pt x="653" y="367"/>
                  </a:cubicBezTo>
                  <a:cubicBezTo>
                    <a:pt x="613" y="114"/>
                    <a:pt x="516" y="0"/>
                    <a:pt x="41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2" name="Google Shape;12042;p44"/>
            <p:cNvSpPr/>
            <p:nvPr/>
          </p:nvSpPr>
          <p:spPr>
            <a:xfrm>
              <a:off x="6858865" y="2356589"/>
              <a:ext cx="639600" cy="361596"/>
            </a:xfrm>
            <a:custGeom>
              <a:avLst/>
              <a:gdLst/>
              <a:ahLst/>
              <a:cxnLst/>
              <a:rect l="l" t="t" r="r" b="b"/>
              <a:pathLst>
                <a:path w="8738" h="4940" extrusionOk="0">
                  <a:moveTo>
                    <a:pt x="4821" y="0"/>
                  </a:moveTo>
                  <a:cubicBezTo>
                    <a:pt x="2980" y="0"/>
                    <a:pt x="1072" y="134"/>
                    <a:pt x="1072" y="134"/>
                  </a:cubicBezTo>
                  <a:lnTo>
                    <a:pt x="0" y="1473"/>
                  </a:lnTo>
                  <a:cubicBezTo>
                    <a:pt x="3964" y="3914"/>
                    <a:pt x="6830" y="4939"/>
                    <a:pt x="7823" y="4939"/>
                  </a:cubicBezTo>
                  <a:cubicBezTo>
                    <a:pt x="7899" y="4939"/>
                    <a:pt x="7964" y="4933"/>
                    <a:pt x="8018" y="4921"/>
                  </a:cubicBezTo>
                  <a:cubicBezTo>
                    <a:pt x="8370" y="4838"/>
                    <a:pt x="8654" y="3900"/>
                    <a:pt x="8738" y="2879"/>
                  </a:cubicBezTo>
                  <a:cubicBezTo>
                    <a:pt x="8085" y="2829"/>
                    <a:pt x="7148" y="2360"/>
                    <a:pt x="6260" y="1607"/>
                  </a:cubicBezTo>
                  <a:cubicBezTo>
                    <a:pt x="5641" y="1088"/>
                    <a:pt x="5139" y="502"/>
                    <a:pt x="4821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3" name="Google Shape;12043;p44"/>
            <p:cNvSpPr/>
            <p:nvPr/>
          </p:nvSpPr>
          <p:spPr>
            <a:xfrm>
              <a:off x="6738747" y="2313915"/>
              <a:ext cx="609369" cy="377626"/>
            </a:xfrm>
            <a:custGeom>
              <a:avLst/>
              <a:gdLst/>
              <a:ahLst/>
              <a:cxnLst/>
              <a:rect l="l" t="t" r="r" b="b"/>
              <a:pathLst>
                <a:path w="8325" h="5159" extrusionOk="0">
                  <a:moveTo>
                    <a:pt x="3028" y="1"/>
                  </a:moveTo>
                  <a:cubicBezTo>
                    <a:pt x="1273" y="1"/>
                    <a:pt x="1" y="667"/>
                    <a:pt x="1" y="667"/>
                  </a:cubicBezTo>
                  <a:cubicBezTo>
                    <a:pt x="12" y="666"/>
                    <a:pt x="23" y="666"/>
                    <a:pt x="34" y="666"/>
                  </a:cubicBezTo>
                  <a:cubicBezTo>
                    <a:pt x="1054" y="666"/>
                    <a:pt x="1753" y="4457"/>
                    <a:pt x="4319" y="5086"/>
                  </a:cubicBezTo>
                  <a:cubicBezTo>
                    <a:pt x="4529" y="5135"/>
                    <a:pt x="4732" y="5158"/>
                    <a:pt x="4927" y="5158"/>
                  </a:cubicBezTo>
                  <a:cubicBezTo>
                    <a:pt x="7170" y="5158"/>
                    <a:pt x="8324" y="2091"/>
                    <a:pt x="6445" y="952"/>
                  </a:cubicBezTo>
                  <a:cubicBezTo>
                    <a:pt x="5247" y="229"/>
                    <a:pt x="4055" y="1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4" name="Google Shape;12044;p44"/>
            <p:cNvSpPr/>
            <p:nvPr/>
          </p:nvSpPr>
          <p:spPr>
            <a:xfrm>
              <a:off x="6738747" y="2313256"/>
              <a:ext cx="498768" cy="123045"/>
            </a:xfrm>
            <a:custGeom>
              <a:avLst/>
              <a:gdLst/>
              <a:ahLst/>
              <a:cxnLst/>
              <a:rect l="l" t="t" r="r" b="b"/>
              <a:pathLst>
                <a:path w="6814" h="1681" extrusionOk="0">
                  <a:moveTo>
                    <a:pt x="3026" y="0"/>
                  </a:moveTo>
                  <a:cubicBezTo>
                    <a:pt x="1272" y="0"/>
                    <a:pt x="1" y="659"/>
                    <a:pt x="1" y="659"/>
                  </a:cubicBezTo>
                  <a:cubicBezTo>
                    <a:pt x="9" y="659"/>
                    <a:pt x="16" y="659"/>
                    <a:pt x="24" y="659"/>
                  </a:cubicBezTo>
                  <a:cubicBezTo>
                    <a:pt x="349" y="659"/>
                    <a:pt x="627" y="1006"/>
                    <a:pt x="938" y="1513"/>
                  </a:cubicBezTo>
                  <a:cubicBezTo>
                    <a:pt x="1625" y="1613"/>
                    <a:pt x="2394" y="1680"/>
                    <a:pt x="3198" y="1680"/>
                  </a:cubicBezTo>
                  <a:cubicBezTo>
                    <a:pt x="4571" y="1680"/>
                    <a:pt x="5826" y="1530"/>
                    <a:pt x="6813" y="1245"/>
                  </a:cubicBezTo>
                  <a:cubicBezTo>
                    <a:pt x="6713" y="1145"/>
                    <a:pt x="6579" y="1027"/>
                    <a:pt x="6445" y="944"/>
                  </a:cubicBezTo>
                  <a:cubicBezTo>
                    <a:pt x="5246" y="226"/>
                    <a:pt x="4053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5" name="Google Shape;12045;p44"/>
            <p:cNvSpPr/>
            <p:nvPr/>
          </p:nvSpPr>
          <p:spPr>
            <a:xfrm>
              <a:off x="7248497" y="1823635"/>
              <a:ext cx="116457" cy="378651"/>
            </a:xfrm>
            <a:custGeom>
              <a:avLst/>
              <a:gdLst/>
              <a:ahLst/>
              <a:cxnLst/>
              <a:rect l="l" t="t" r="r" b="b"/>
              <a:pathLst>
                <a:path w="1591" h="5173" extrusionOk="0">
                  <a:moveTo>
                    <a:pt x="1155" y="0"/>
                  </a:moveTo>
                  <a:cubicBezTo>
                    <a:pt x="1155" y="0"/>
                    <a:pt x="0" y="1758"/>
                    <a:pt x="234" y="4201"/>
                  </a:cubicBezTo>
                  <a:lnTo>
                    <a:pt x="1021" y="5172"/>
                  </a:lnTo>
                  <a:cubicBezTo>
                    <a:pt x="820" y="2360"/>
                    <a:pt x="1406" y="502"/>
                    <a:pt x="1590" y="84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6" name="Google Shape;12046;p44"/>
            <p:cNvSpPr/>
            <p:nvPr/>
          </p:nvSpPr>
          <p:spPr>
            <a:xfrm>
              <a:off x="6875993" y="1876265"/>
              <a:ext cx="134830" cy="387288"/>
            </a:xfrm>
            <a:custGeom>
              <a:avLst/>
              <a:gdLst/>
              <a:ahLst/>
              <a:cxnLst/>
              <a:rect l="l" t="t" r="r" b="b"/>
              <a:pathLst>
                <a:path w="1842" h="5291" extrusionOk="0">
                  <a:moveTo>
                    <a:pt x="1842" y="1"/>
                  </a:moveTo>
                  <a:lnTo>
                    <a:pt x="1239" y="386"/>
                  </a:lnTo>
                  <a:cubicBezTo>
                    <a:pt x="1239" y="386"/>
                    <a:pt x="1" y="2194"/>
                    <a:pt x="235" y="4637"/>
                  </a:cubicBezTo>
                  <a:lnTo>
                    <a:pt x="1005" y="5290"/>
                  </a:lnTo>
                  <a:cubicBezTo>
                    <a:pt x="771" y="2512"/>
                    <a:pt x="1658" y="419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7" name="Google Shape;12047;p44"/>
            <p:cNvSpPr/>
            <p:nvPr/>
          </p:nvSpPr>
          <p:spPr>
            <a:xfrm>
              <a:off x="7848866" y="4099650"/>
              <a:ext cx="149542" cy="62950"/>
            </a:xfrm>
            <a:custGeom>
              <a:avLst/>
              <a:gdLst/>
              <a:ahLst/>
              <a:cxnLst/>
              <a:rect l="l" t="t" r="r" b="b"/>
              <a:pathLst>
                <a:path w="2043" h="860" extrusionOk="0">
                  <a:moveTo>
                    <a:pt x="581" y="1"/>
                  </a:moveTo>
                  <a:cubicBezTo>
                    <a:pt x="534" y="1"/>
                    <a:pt x="491" y="8"/>
                    <a:pt x="452" y="23"/>
                  </a:cubicBezTo>
                  <a:cubicBezTo>
                    <a:pt x="0" y="207"/>
                    <a:pt x="151" y="860"/>
                    <a:pt x="151" y="860"/>
                  </a:cubicBezTo>
                  <a:lnTo>
                    <a:pt x="2042" y="860"/>
                  </a:lnTo>
                  <a:cubicBezTo>
                    <a:pt x="2042" y="860"/>
                    <a:pt x="1098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8" name="Google Shape;12048;p44"/>
            <p:cNvSpPr/>
            <p:nvPr/>
          </p:nvSpPr>
          <p:spPr>
            <a:xfrm>
              <a:off x="7163953" y="1563856"/>
              <a:ext cx="51531" cy="100500"/>
            </a:xfrm>
            <a:custGeom>
              <a:avLst/>
              <a:gdLst/>
              <a:ahLst/>
              <a:cxnLst/>
              <a:rect l="l" t="t" r="r" b="b"/>
              <a:pathLst>
                <a:path w="704" h="1373" extrusionOk="0">
                  <a:moveTo>
                    <a:pt x="352" y="0"/>
                  </a:moveTo>
                  <a:cubicBezTo>
                    <a:pt x="168" y="0"/>
                    <a:pt x="0" y="302"/>
                    <a:pt x="0" y="687"/>
                  </a:cubicBezTo>
                  <a:cubicBezTo>
                    <a:pt x="0" y="1055"/>
                    <a:pt x="151" y="1373"/>
                    <a:pt x="352" y="1373"/>
                  </a:cubicBezTo>
                  <a:cubicBezTo>
                    <a:pt x="553" y="1373"/>
                    <a:pt x="703" y="1088"/>
                    <a:pt x="703" y="687"/>
                  </a:cubicBezTo>
                  <a:cubicBezTo>
                    <a:pt x="703" y="302"/>
                    <a:pt x="569" y="0"/>
                    <a:pt x="352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9" name="Google Shape;12049;p44"/>
            <p:cNvSpPr/>
            <p:nvPr/>
          </p:nvSpPr>
          <p:spPr>
            <a:xfrm>
              <a:off x="7179837" y="1582229"/>
              <a:ext cx="30743" cy="61340"/>
            </a:xfrm>
            <a:custGeom>
              <a:avLst/>
              <a:gdLst/>
              <a:ahLst/>
              <a:cxnLst/>
              <a:rect l="l" t="t" r="r" b="b"/>
              <a:pathLst>
                <a:path w="420" h="838" extrusionOk="0">
                  <a:moveTo>
                    <a:pt x="202" y="1"/>
                  </a:moveTo>
                  <a:cubicBezTo>
                    <a:pt x="101" y="1"/>
                    <a:pt x="1" y="185"/>
                    <a:pt x="1" y="419"/>
                  </a:cubicBezTo>
                  <a:cubicBezTo>
                    <a:pt x="1" y="637"/>
                    <a:pt x="101" y="837"/>
                    <a:pt x="202" y="837"/>
                  </a:cubicBezTo>
                  <a:cubicBezTo>
                    <a:pt x="302" y="837"/>
                    <a:pt x="419" y="637"/>
                    <a:pt x="419" y="419"/>
                  </a:cubicBezTo>
                  <a:cubicBezTo>
                    <a:pt x="419" y="185"/>
                    <a:pt x="302" y="1"/>
                    <a:pt x="2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0" name="Google Shape;12050;p44"/>
            <p:cNvSpPr/>
            <p:nvPr/>
          </p:nvSpPr>
          <p:spPr>
            <a:xfrm>
              <a:off x="7182326" y="1610410"/>
              <a:ext cx="20861" cy="42967"/>
            </a:xfrm>
            <a:custGeom>
              <a:avLst/>
              <a:gdLst/>
              <a:ahLst/>
              <a:cxnLst/>
              <a:rect l="l" t="t" r="r" b="b"/>
              <a:pathLst>
                <a:path w="285" h="587" extrusionOk="0">
                  <a:moveTo>
                    <a:pt x="151" y="0"/>
                  </a:moveTo>
                  <a:cubicBezTo>
                    <a:pt x="67" y="0"/>
                    <a:pt x="0" y="134"/>
                    <a:pt x="0" y="302"/>
                  </a:cubicBezTo>
                  <a:cubicBezTo>
                    <a:pt x="0" y="452"/>
                    <a:pt x="67" y="586"/>
                    <a:pt x="151" y="586"/>
                  </a:cubicBezTo>
                  <a:cubicBezTo>
                    <a:pt x="235" y="586"/>
                    <a:pt x="285" y="452"/>
                    <a:pt x="285" y="302"/>
                  </a:cubicBezTo>
                  <a:cubicBezTo>
                    <a:pt x="285" y="134"/>
                    <a:pt x="235" y="0"/>
                    <a:pt x="15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1" name="Google Shape;12051;p44"/>
            <p:cNvSpPr/>
            <p:nvPr/>
          </p:nvSpPr>
          <p:spPr>
            <a:xfrm>
              <a:off x="6548359" y="2703327"/>
              <a:ext cx="392924" cy="256118"/>
            </a:xfrm>
            <a:custGeom>
              <a:avLst/>
              <a:gdLst/>
              <a:ahLst/>
              <a:cxnLst/>
              <a:rect l="l" t="t" r="r" b="b"/>
              <a:pathLst>
                <a:path w="5368" h="3499" extrusionOk="0">
                  <a:moveTo>
                    <a:pt x="2351" y="0"/>
                  </a:moveTo>
                  <a:cubicBezTo>
                    <a:pt x="1313" y="0"/>
                    <a:pt x="1280" y="1557"/>
                    <a:pt x="1280" y="1557"/>
                  </a:cubicBezTo>
                  <a:cubicBezTo>
                    <a:pt x="1280" y="1557"/>
                    <a:pt x="1259" y="1447"/>
                    <a:pt x="1086" y="1447"/>
                  </a:cubicBezTo>
                  <a:cubicBezTo>
                    <a:pt x="989" y="1447"/>
                    <a:pt x="844" y="1482"/>
                    <a:pt x="627" y="1590"/>
                  </a:cubicBezTo>
                  <a:cubicBezTo>
                    <a:pt x="0" y="1871"/>
                    <a:pt x="884" y="2930"/>
                    <a:pt x="399" y="2930"/>
                  </a:cubicBezTo>
                  <a:cubicBezTo>
                    <a:pt x="392" y="2930"/>
                    <a:pt x="384" y="2930"/>
                    <a:pt x="376" y="2930"/>
                  </a:cubicBezTo>
                  <a:lnTo>
                    <a:pt x="376" y="2930"/>
                  </a:lnTo>
                  <a:cubicBezTo>
                    <a:pt x="376" y="2946"/>
                    <a:pt x="928" y="3348"/>
                    <a:pt x="1731" y="3448"/>
                  </a:cubicBezTo>
                  <a:cubicBezTo>
                    <a:pt x="2004" y="3482"/>
                    <a:pt x="2264" y="3498"/>
                    <a:pt x="2510" y="3498"/>
                  </a:cubicBezTo>
                  <a:cubicBezTo>
                    <a:pt x="4346" y="3498"/>
                    <a:pt x="5367" y="2598"/>
                    <a:pt x="4644" y="1373"/>
                  </a:cubicBezTo>
                  <a:cubicBezTo>
                    <a:pt x="4334" y="852"/>
                    <a:pt x="3991" y="709"/>
                    <a:pt x="3707" y="709"/>
                  </a:cubicBezTo>
                  <a:cubicBezTo>
                    <a:pt x="3361" y="709"/>
                    <a:pt x="3104" y="921"/>
                    <a:pt x="3104" y="921"/>
                  </a:cubicBezTo>
                  <a:cubicBezTo>
                    <a:pt x="3104" y="921"/>
                    <a:pt x="3456" y="0"/>
                    <a:pt x="235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2" name="Google Shape;12052;p44"/>
            <p:cNvSpPr/>
            <p:nvPr/>
          </p:nvSpPr>
          <p:spPr>
            <a:xfrm>
              <a:off x="6422020" y="2810269"/>
              <a:ext cx="97499" cy="90399"/>
            </a:xfrm>
            <a:custGeom>
              <a:avLst/>
              <a:gdLst/>
              <a:ahLst/>
              <a:cxnLst/>
              <a:rect l="l" t="t" r="r" b="b"/>
              <a:pathLst>
                <a:path w="1332" h="1235" extrusionOk="0">
                  <a:moveTo>
                    <a:pt x="399" y="0"/>
                  </a:moveTo>
                  <a:cubicBezTo>
                    <a:pt x="62" y="0"/>
                    <a:pt x="0" y="704"/>
                    <a:pt x="779" y="1234"/>
                  </a:cubicBezTo>
                  <a:cubicBezTo>
                    <a:pt x="779" y="1234"/>
                    <a:pt x="1332" y="1000"/>
                    <a:pt x="1215" y="598"/>
                  </a:cubicBezTo>
                  <a:cubicBezTo>
                    <a:pt x="1185" y="431"/>
                    <a:pt x="1097" y="384"/>
                    <a:pt x="1005" y="384"/>
                  </a:cubicBezTo>
                  <a:cubicBezTo>
                    <a:pt x="886" y="384"/>
                    <a:pt x="763" y="464"/>
                    <a:pt x="763" y="464"/>
                  </a:cubicBezTo>
                  <a:cubicBezTo>
                    <a:pt x="763" y="464"/>
                    <a:pt x="863" y="146"/>
                    <a:pt x="478" y="12"/>
                  </a:cubicBezTo>
                  <a:cubicBezTo>
                    <a:pt x="450" y="4"/>
                    <a:pt x="424" y="0"/>
                    <a:pt x="39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3" name="Google Shape;12053;p44"/>
            <p:cNvSpPr/>
            <p:nvPr/>
          </p:nvSpPr>
          <p:spPr>
            <a:xfrm>
              <a:off x="6417774" y="2894447"/>
              <a:ext cx="40478" cy="33158"/>
            </a:xfrm>
            <a:custGeom>
              <a:avLst/>
              <a:gdLst/>
              <a:ahLst/>
              <a:cxnLst/>
              <a:rect l="l" t="t" r="r" b="b"/>
              <a:pathLst>
                <a:path w="553" h="453" extrusionOk="0">
                  <a:moveTo>
                    <a:pt x="268" y="1"/>
                  </a:moveTo>
                  <a:cubicBezTo>
                    <a:pt x="134" y="1"/>
                    <a:pt x="0" y="101"/>
                    <a:pt x="0" y="235"/>
                  </a:cubicBezTo>
                  <a:cubicBezTo>
                    <a:pt x="0" y="352"/>
                    <a:pt x="134" y="452"/>
                    <a:pt x="268" y="452"/>
                  </a:cubicBezTo>
                  <a:cubicBezTo>
                    <a:pt x="419" y="452"/>
                    <a:pt x="553" y="352"/>
                    <a:pt x="553" y="235"/>
                  </a:cubicBezTo>
                  <a:cubicBezTo>
                    <a:pt x="553" y="101"/>
                    <a:pt x="419" y="1"/>
                    <a:pt x="2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4" name="Google Shape;12054;p44"/>
            <p:cNvSpPr/>
            <p:nvPr/>
          </p:nvSpPr>
          <p:spPr>
            <a:xfrm>
              <a:off x="6515786" y="2776818"/>
              <a:ext cx="30670" cy="24594"/>
            </a:xfrm>
            <a:custGeom>
              <a:avLst/>
              <a:gdLst/>
              <a:ahLst/>
              <a:cxnLst/>
              <a:rect l="l" t="t" r="r" b="b"/>
              <a:pathLst>
                <a:path w="419" h="336" extrusionOk="0">
                  <a:moveTo>
                    <a:pt x="218" y="1"/>
                  </a:moveTo>
                  <a:cubicBezTo>
                    <a:pt x="84" y="1"/>
                    <a:pt x="0" y="84"/>
                    <a:pt x="0" y="168"/>
                  </a:cubicBezTo>
                  <a:cubicBezTo>
                    <a:pt x="0" y="268"/>
                    <a:pt x="84" y="335"/>
                    <a:pt x="218" y="335"/>
                  </a:cubicBezTo>
                  <a:cubicBezTo>
                    <a:pt x="335" y="335"/>
                    <a:pt x="419" y="252"/>
                    <a:pt x="419" y="168"/>
                  </a:cubicBezTo>
                  <a:cubicBezTo>
                    <a:pt x="419" y="51"/>
                    <a:pt x="335" y="1"/>
                    <a:pt x="2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5" name="Google Shape;12055;p44"/>
            <p:cNvSpPr/>
            <p:nvPr/>
          </p:nvSpPr>
          <p:spPr>
            <a:xfrm>
              <a:off x="7047496" y="1627392"/>
              <a:ext cx="29499" cy="38795"/>
            </a:xfrm>
            <a:custGeom>
              <a:avLst/>
              <a:gdLst/>
              <a:ahLst/>
              <a:cxnLst/>
              <a:rect l="l" t="t" r="r" b="b"/>
              <a:pathLst>
                <a:path w="403" h="530" extrusionOk="0">
                  <a:moveTo>
                    <a:pt x="153" y="1"/>
                  </a:moveTo>
                  <a:cubicBezTo>
                    <a:pt x="147" y="1"/>
                    <a:pt x="141" y="1"/>
                    <a:pt x="135" y="3"/>
                  </a:cubicBezTo>
                  <a:cubicBezTo>
                    <a:pt x="18" y="53"/>
                    <a:pt x="1" y="170"/>
                    <a:pt x="51" y="321"/>
                  </a:cubicBezTo>
                  <a:cubicBezTo>
                    <a:pt x="80" y="449"/>
                    <a:pt x="157" y="529"/>
                    <a:pt x="231" y="529"/>
                  </a:cubicBezTo>
                  <a:cubicBezTo>
                    <a:pt x="244" y="529"/>
                    <a:pt x="256" y="527"/>
                    <a:pt x="269" y="522"/>
                  </a:cubicBezTo>
                  <a:cubicBezTo>
                    <a:pt x="386" y="488"/>
                    <a:pt x="403" y="354"/>
                    <a:pt x="353" y="220"/>
                  </a:cubicBezTo>
                  <a:cubicBezTo>
                    <a:pt x="322" y="83"/>
                    <a:pt x="221" y="1"/>
                    <a:pt x="153" y="1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6" name="Google Shape;12056;p44"/>
            <p:cNvSpPr/>
            <p:nvPr/>
          </p:nvSpPr>
          <p:spPr>
            <a:xfrm>
              <a:off x="7018143" y="1579521"/>
              <a:ext cx="69904" cy="41064"/>
            </a:xfrm>
            <a:custGeom>
              <a:avLst/>
              <a:gdLst/>
              <a:ahLst/>
              <a:cxnLst/>
              <a:rect l="l" t="t" r="r" b="b"/>
              <a:pathLst>
                <a:path w="955" h="561" extrusionOk="0">
                  <a:moveTo>
                    <a:pt x="780" y="1"/>
                  </a:moveTo>
                  <a:cubicBezTo>
                    <a:pt x="771" y="1"/>
                    <a:pt x="763" y="2"/>
                    <a:pt x="754" y="4"/>
                  </a:cubicBezTo>
                  <a:lnTo>
                    <a:pt x="117" y="171"/>
                  </a:lnTo>
                  <a:cubicBezTo>
                    <a:pt x="50" y="171"/>
                    <a:pt x="0" y="238"/>
                    <a:pt x="34" y="305"/>
                  </a:cubicBezTo>
                  <a:lnTo>
                    <a:pt x="67" y="489"/>
                  </a:lnTo>
                  <a:cubicBezTo>
                    <a:pt x="81" y="531"/>
                    <a:pt x="117" y="561"/>
                    <a:pt x="167" y="561"/>
                  </a:cubicBezTo>
                  <a:cubicBezTo>
                    <a:pt x="178" y="561"/>
                    <a:pt x="189" y="559"/>
                    <a:pt x="201" y="556"/>
                  </a:cubicBezTo>
                  <a:lnTo>
                    <a:pt x="837" y="389"/>
                  </a:lnTo>
                  <a:cubicBezTo>
                    <a:pt x="904" y="372"/>
                    <a:pt x="954" y="305"/>
                    <a:pt x="921" y="255"/>
                  </a:cubicBezTo>
                  <a:lnTo>
                    <a:pt x="887" y="71"/>
                  </a:lnTo>
                  <a:cubicBezTo>
                    <a:pt x="873" y="42"/>
                    <a:pt x="834" y="1"/>
                    <a:pt x="780" y="1"/>
                  </a:cubicBezTo>
                  <a:close/>
                </a:path>
              </a:pathLst>
            </a:custGeom>
            <a:solidFill>
              <a:srgbClr val="824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7" name="Google Shape;12057;p44"/>
            <p:cNvSpPr/>
            <p:nvPr/>
          </p:nvSpPr>
          <p:spPr>
            <a:xfrm>
              <a:off x="6955632" y="1655207"/>
              <a:ext cx="29499" cy="37550"/>
            </a:xfrm>
            <a:custGeom>
              <a:avLst/>
              <a:gdLst/>
              <a:ahLst/>
              <a:cxnLst/>
              <a:rect l="l" t="t" r="r" b="b"/>
              <a:pathLst>
                <a:path w="403" h="513" extrusionOk="0">
                  <a:moveTo>
                    <a:pt x="167" y="0"/>
                  </a:moveTo>
                  <a:cubicBezTo>
                    <a:pt x="155" y="0"/>
                    <a:pt x="144" y="3"/>
                    <a:pt x="135" y="8"/>
                  </a:cubicBezTo>
                  <a:cubicBezTo>
                    <a:pt x="51" y="25"/>
                    <a:pt x="1" y="142"/>
                    <a:pt x="51" y="292"/>
                  </a:cubicBezTo>
                  <a:cubicBezTo>
                    <a:pt x="81" y="430"/>
                    <a:pt x="154" y="512"/>
                    <a:pt x="243" y="512"/>
                  </a:cubicBezTo>
                  <a:cubicBezTo>
                    <a:pt x="252" y="512"/>
                    <a:pt x="260" y="511"/>
                    <a:pt x="268" y="510"/>
                  </a:cubicBezTo>
                  <a:cubicBezTo>
                    <a:pt x="352" y="477"/>
                    <a:pt x="402" y="359"/>
                    <a:pt x="352" y="209"/>
                  </a:cubicBezTo>
                  <a:cubicBezTo>
                    <a:pt x="324" y="80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8" name="Google Shape;12058;p44"/>
            <p:cNvSpPr/>
            <p:nvPr/>
          </p:nvSpPr>
          <p:spPr>
            <a:xfrm>
              <a:off x="6918887" y="1611142"/>
              <a:ext cx="62584" cy="52849"/>
            </a:xfrm>
            <a:custGeom>
              <a:avLst/>
              <a:gdLst/>
              <a:ahLst/>
              <a:cxnLst/>
              <a:rect l="l" t="t" r="r" b="b"/>
              <a:pathLst>
                <a:path w="855" h="722" extrusionOk="0">
                  <a:moveTo>
                    <a:pt x="675" y="1"/>
                  </a:moveTo>
                  <a:cubicBezTo>
                    <a:pt x="652" y="1"/>
                    <a:pt x="626" y="9"/>
                    <a:pt x="603" y="24"/>
                  </a:cubicBezTo>
                  <a:lnTo>
                    <a:pt x="67" y="375"/>
                  </a:lnTo>
                  <a:cubicBezTo>
                    <a:pt x="17" y="409"/>
                    <a:pt x="0" y="459"/>
                    <a:pt x="51" y="526"/>
                  </a:cubicBezTo>
                  <a:lnTo>
                    <a:pt x="151" y="694"/>
                  </a:lnTo>
                  <a:cubicBezTo>
                    <a:pt x="161" y="713"/>
                    <a:pt x="188" y="721"/>
                    <a:pt x="215" y="721"/>
                  </a:cubicBezTo>
                  <a:cubicBezTo>
                    <a:pt x="235" y="721"/>
                    <a:pt x="254" y="717"/>
                    <a:pt x="268" y="710"/>
                  </a:cubicBezTo>
                  <a:lnTo>
                    <a:pt x="821" y="359"/>
                  </a:lnTo>
                  <a:cubicBezTo>
                    <a:pt x="854" y="309"/>
                    <a:pt x="854" y="242"/>
                    <a:pt x="837" y="208"/>
                  </a:cubicBezTo>
                  <a:lnTo>
                    <a:pt x="737" y="41"/>
                  </a:lnTo>
                  <a:cubicBezTo>
                    <a:pt x="728" y="13"/>
                    <a:pt x="703" y="1"/>
                    <a:pt x="675" y="1"/>
                  </a:cubicBezTo>
                  <a:close/>
                </a:path>
              </a:pathLst>
            </a:custGeom>
            <a:solidFill>
              <a:srgbClr val="824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9" name="Google Shape;12059;p44"/>
            <p:cNvSpPr/>
            <p:nvPr/>
          </p:nvSpPr>
          <p:spPr>
            <a:xfrm>
              <a:off x="7010750" y="1668017"/>
              <a:ext cx="42967" cy="77297"/>
            </a:xfrm>
            <a:custGeom>
              <a:avLst/>
              <a:gdLst/>
              <a:ahLst/>
              <a:cxnLst/>
              <a:rect l="l" t="t" r="r" b="b"/>
              <a:pathLst>
                <a:path w="587" h="1056" extrusionOk="0">
                  <a:moveTo>
                    <a:pt x="151" y="0"/>
                  </a:moveTo>
                  <a:lnTo>
                    <a:pt x="151" y="0"/>
                  </a:lnTo>
                  <a:cubicBezTo>
                    <a:pt x="18" y="603"/>
                    <a:pt x="1" y="971"/>
                    <a:pt x="168" y="1038"/>
                  </a:cubicBezTo>
                  <a:cubicBezTo>
                    <a:pt x="192" y="1050"/>
                    <a:pt x="218" y="1055"/>
                    <a:pt x="244" y="1055"/>
                  </a:cubicBezTo>
                  <a:cubicBezTo>
                    <a:pt x="402" y="1055"/>
                    <a:pt x="587" y="871"/>
                    <a:pt x="587" y="871"/>
                  </a:cubicBezTo>
                  <a:lnTo>
                    <a:pt x="587" y="871"/>
                  </a:lnTo>
                  <a:cubicBezTo>
                    <a:pt x="528" y="894"/>
                    <a:pt x="462" y="925"/>
                    <a:pt x="388" y="925"/>
                  </a:cubicBezTo>
                  <a:cubicBezTo>
                    <a:pt x="355" y="925"/>
                    <a:pt x="321" y="919"/>
                    <a:pt x="285" y="904"/>
                  </a:cubicBezTo>
                  <a:cubicBezTo>
                    <a:pt x="118" y="837"/>
                    <a:pt x="101" y="519"/>
                    <a:pt x="151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0" name="Google Shape;12060;p44"/>
            <p:cNvSpPr/>
            <p:nvPr/>
          </p:nvSpPr>
          <p:spPr>
            <a:xfrm>
              <a:off x="7023048" y="1757465"/>
              <a:ext cx="78468" cy="53141"/>
            </a:xfrm>
            <a:custGeom>
              <a:avLst/>
              <a:gdLst/>
              <a:ahLst/>
              <a:cxnLst/>
              <a:rect l="l" t="t" r="r" b="b"/>
              <a:pathLst>
                <a:path w="1072" h="726" extrusionOk="0">
                  <a:moveTo>
                    <a:pt x="938" y="0"/>
                  </a:moveTo>
                  <a:lnTo>
                    <a:pt x="0" y="251"/>
                  </a:lnTo>
                  <a:cubicBezTo>
                    <a:pt x="0" y="251"/>
                    <a:pt x="344" y="726"/>
                    <a:pt x="623" y="726"/>
                  </a:cubicBezTo>
                  <a:cubicBezTo>
                    <a:pt x="675" y="726"/>
                    <a:pt x="725" y="709"/>
                    <a:pt x="770" y="670"/>
                  </a:cubicBezTo>
                  <a:cubicBezTo>
                    <a:pt x="1071" y="452"/>
                    <a:pt x="938" y="0"/>
                    <a:pt x="938" y="0"/>
                  </a:cubicBez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1" name="Google Shape;12061;p44"/>
            <p:cNvSpPr/>
            <p:nvPr/>
          </p:nvSpPr>
          <p:spPr>
            <a:xfrm>
              <a:off x="7036516" y="1762369"/>
              <a:ext cx="53947" cy="25766"/>
            </a:xfrm>
            <a:custGeom>
              <a:avLst/>
              <a:gdLst/>
              <a:ahLst/>
              <a:cxnLst/>
              <a:rect l="l" t="t" r="r" b="b"/>
              <a:pathLst>
                <a:path w="737" h="352" extrusionOk="0">
                  <a:moveTo>
                    <a:pt x="720" y="0"/>
                  </a:moveTo>
                  <a:lnTo>
                    <a:pt x="0" y="201"/>
                  </a:lnTo>
                  <a:cubicBezTo>
                    <a:pt x="0" y="201"/>
                    <a:pt x="67" y="301"/>
                    <a:pt x="168" y="352"/>
                  </a:cubicBezTo>
                  <a:lnTo>
                    <a:pt x="720" y="167"/>
                  </a:lnTo>
                  <a:cubicBezTo>
                    <a:pt x="737" y="84"/>
                    <a:pt x="720" y="0"/>
                    <a:pt x="720" y="0"/>
                  </a:cubicBez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9" name="Google Shape;10849;p26"/>
          <p:cNvSpPr/>
          <p:nvPr/>
        </p:nvSpPr>
        <p:spPr>
          <a:xfrm>
            <a:off x="4661722" y="1829850"/>
            <a:ext cx="676200" cy="676200"/>
          </a:xfrm>
          <a:prstGeom prst="ellipse">
            <a:avLst/>
          </a:prstGeom>
          <a:solidFill>
            <a:srgbClr val="EC87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850" name="Google Shape;10850;p26"/>
          <p:cNvSpPr/>
          <p:nvPr/>
        </p:nvSpPr>
        <p:spPr>
          <a:xfrm>
            <a:off x="861981" y="3116593"/>
            <a:ext cx="676200" cy="676200"/>
          </a:xfrm>
          <a:prstGeom prst="ellipse">
            <a:avLst/>
          </a:prstGeom>
          <a:solidFill>
            <a:srgbClr val="EC87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851" name="Google Shape;10851;p26"/>
          <p:cNvSpPr/>
          <p:nvPr/>
        </p:nvSpPr>
        <p:spPr>
          <a:xfrm>
            <a:off x="861981" y="1829850"/>
            <a:ext cx="676200" cy="676200"/>
          </a:xfrm>
          <a:prstGeom prst="ellipse">
            <a:avLst/>
          </a:prstGeom>
          <a:solidFill>
            <a:srgbClr val="EC87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852" name="Google Shape;10852;p26"/>
          <p:cNvSpPr txBox="1">
            <a:spLocks noGrp="1"/>
          </p:cNvSpPr>
          <p:nvPr>
            <p:ph type="title"/>
          </p:nvPr>
        </p:nvSpPr>
        <p:spPr>
          <a:xfrm>
            <a:off x="1648900" y="1971900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Tổng quan data</a:t>
            </a:r>
            <a:endParaRPr>
              <a:latin typeface="+mj-lt"/>
            </a:endParaRPr>
          </a:p>
        </p:txBody>
      </p:sp>
      <p:sp>
        <p:nvSpPr>
          <p:cNvPr id="10853" name="Google Shape;10853;p26"/>
          <p:cNvSpPr txBox="1">
            <a:spLocks noGrp="1"/>
          </p:cNvSpPr>
          <p:nvPr>
            <p:ph type="title" idx="2"/>
          </p:nvPr>
        </p:nvSpPr>
        <p:spPr>
          <a:xfrm>
            <a:off x="874887" y="1916850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01</a:t>
            </a:r>
            <a:endParaRPr>
              <a:latin typeface="+mj-lt"/>
            </a:endParaRPr>
          </a:p>
        </p:txBody>
      </p:sp>
      <p:sp>
        <p:nvSpPr>
          <p:cNvPr id="10854" name="Google Shape;10854;p26"/>
          <p:cNvSpPr txBox="1">
            <a:spLocks noGrp="1"/>
          </p:cNvSpPr>
          <p:nvPr>
            <p:ph type="title" idx="3"/>
          </p:nvPr>
        </p:nvSpPr>
        <p:spPr>
          <a:xfrm>
            <a:off x="713250" y="732525"/>
            <a:ext cx="7717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 OF </a:t>
            </a:r>
            <a:r>
              <a:rPr lang="en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  <a:endParaRPr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55" name="Google Shape;10855;p26"/>
          <p:cNvSpPr txBox="1">
            <a:spLocks noGrp="1"/>
          </p:cNvSpPr>
          <p:nvPr>
            <p:ph type="title" idx="4"/>
          </p:nvPr>
        </p:nvSpPr>
        <p:spPr>
          <a:xfrm>
            <a:off x="5465947" y="1968837"/>
            <a:ext cx="32118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Phân tích &amp; Giải pháp</a:t>
            </a:r>
            <a:endParaRPr>
              <a:latin typeface="+mj-lt"/>
            </a:endParaRPr>
          </a:p>
        </p:txBody>
      </p:sp>
      <p:sp>
        <p:nvSpPr>
          <p:cNvPr id="10856" name="Google Shape;10856;p26"/>
          <p:cNvSpPr txBox="1">
            <a:spLocks noGrp="1"/>
          </p:cNvSpPr>
          <p:nvPr>
            <p:ph type="title" idx="5"/>
          </p:nvPr>
        </p:nvSpPr>
        <p:spPr>
          <a:xfrm>
            <a:off x="4674628" y="1913787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03</a:t>
            </a:r>
            <a:endParaRPr>
              <a:latin typeface="+mj-lt"/>
            </a:endParaRPr>
          </a:p>
        </p:txBody>
      </p:sp>
      <p:sp>
        <p:nvSpPr>
          <p:cNvPr id="10857" name="Google Shape;10857;p26"/>
          <p:cNvSpPr txBox="1">
            <a:spLocks noGrp="1"/>
          </p:cNvSpPr>
          <p:nvPr>
            <p:ph type="title" idx="7"/>
          </p:nvPr>
        </p:nvSpPr>
        <p:spPr>
          <a:xfrm>
            <a:off x="1648906" y="3257100"/>
            <a:ext cx="28815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Câu hỏi nghiên cứu</a:t>
            </a:r>
            <a:endParaRPr>
              <a:latin typeface="+mj-lt"/>
            </a:endParaRPr>
          </a:p>
        </p:txBody>
      </p:sp>
      <p:sp>
        <p:nvSpPr>
          <p:cNvPr id="10858" name="Google Shape;10858;p26"/>
          <p:cNvSpPr txBox="1">
            <a:spLocks noGrp="1"/>
          </p:cNvSpPr>
          <p:nvPr>
            <p:ph type="title" idx="8"/>
          </p:nvPr>
        </p:nvSpPr>
        <p:spPr>
          <a:xfrm>
            <a:off x="874887" y="3202062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3" name="Google Shape;10863;p27"/>
          <p:cNvSpPr/>
          <p:nvPr/>
        </p:nvSpPr>
        <p:spPr>
          <a:xfrm>
            <a:off x="4286600" y="3657313"/>
            <a:ext cx="4143600" cy="34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4" name="Google Shape;10864;p27"/>
          <p:cNvSpPr/>
          <p:nvPr/>
        </p:nvSpPr>
        <p:spPr>
          <a:xfrm>
            <a:off x="5718050" y="1143288"/>
            <a:ext cx="1280700" cy="1280700"/>
          </a:xfrm>
          <a:prstGeom prst="ellipse">
            <a:avLst/>
          </a:prstGeom>
          <a:solidFill>
            <a:srgbClr val="EC87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5" name="Google Shape;10865;p27"/>
          <p:cNvSpPr/>
          <p:nvPr/>
        </p:nvSpPr>
        <p:spPr>
          <a:xfrm>
            <a:off x="953725" y="3783825"/>
            <a:ext cx="34380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6" name="Google Shape;10866;p27"/>
          <p:cNvGrpSpPr/>
          <p:nvPr/>
        </p:nvGrpSpPr>
        <p:grpSpPr>
          <a:xfrm>
            <a:off x="1167758" y="1186150"/>
            <a:ext cx="2988924" cy="2905174"/>
            <a:chOff x="1167758" y="1186150"/>
            <a:chExt cx="2988924" cy="2905174"/>
          </a:xfrm>
        </p:grpSpPr>
        <p:sp>
          <p:nvSpPr>
            <p:cNvPr id="10867" name="Google Shape;10867;p27"/>
            <p:cNvSpPr/>
            <p:nvPr/>
          </p:nvSpPr>
          <p:spPr>
            <a:xfrm>
              <a:off x="2521892" y="2185943"/>
              <a:ext cx="107060" cy="83152"/>
            </a:xfrm>
            <a:custGeom>
              <a:avLst/>
              <a:gdLst/>
              <a:ahLst/>
              <a:cxnLst/>
              <a:rect l="l" t="t" r="r" b="b"/>
              <a:pathLst>
                <a:path w="1424" h="1106" extrusionOk="0">
                  <a:moveTo>
                    <a:pt x="1423" y="1"/>
                  </a:moveTo>
                  <a:lnTo>
                    <a:pt x="0" y="185"/>
                  </a:lnTo>
                  <a:lnTo>
                    <a:pt x="486" y="1105"/>
                  </a:lnTo>
                  <a:cubicBezTo>
                    <a:pt x="938" y="838"/>
                    <a:pt x="1423" y="1"/>
                    <a:pt x="1423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27"/>
            <p:cNvSpPr/>
            <p:nvPr/>
          </p:nvSpPr>
          <p:spPr>
            <a:xfrm>
              <a:off x="1885086" y="3187692"/>
              <a:ext cx="427939" cy="182543"/>
            </a:xfrm>
            <a:custGeom>
              <a:avLst/>
              <a:gdLst/>
              <a:ahLst/>
              <a:cxnLst/>
              <a:rect l="l" t="t" r="r" b="b"/>
              <a:pathLst>
                <a:path w="5692" h="2428" extrusionOk="0">
                  <a:moveTo>
                    <a:pt x="1926" y="1"/>
                  </a:moveTo>
                  <a:cubicBezTo>
                    <a:pt x="1926" y="1"/>
                    <a:pt x="503" y="854"/>
                    <a:pt x="1" y="2277"/>
                  </a:cubicBezTo>
                  <a:lnTo>
                    <a:pt x="587" y="2310"/>
                  </a:lnTo>
                  <a:cubicBezTo>
                    <a:pt x="972" y="1306"/>
                    <a:pt x="2060" y="469"/>
                    <a:pt x="2060" y="469"/>
                  </a:cubicBezTo>
                  <a:lnTo>
                    <a:pt x="4872" y="971"/>
                  </a:lnTo>
                  <a:cubicBezTo>
                    <a:pt x="4872" y="971"/>
                    <a:pt x="4520" y="1775"/>
                    <a:pt x="4453" y="2411"/>
                  </a:cubicBezTo>
                  <a:lnTo>
                    <a:pt x="5206" y="2428"/>
                  </a:lnTo>
                  <a:cubicBezTo>
                    <a:pt x="5223" y="1557"/>
                    <a:pt x="5692" y="670"/>
                    <a:pt x="5692" y="670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27"/>
            <p:cNvSpPr/>
            <p:nvPr/>
          </p:nvSpPr>
          <p:spPr>
            <a:xfrm>
              <a:off x="1434585" y="3339939"/>
              <a:ext cx="1317648" cy="751374"/>
            </a:xfrm>
            <a:custGeom>
              <a:avLst/>
              <a:gdLst/>
              <a:ahLst/>
              <a:cxnLst/>
              <a:rect l="l" t="t" r="r" b="b"/>
              <a:pathLst>
                <a:path w="17526" h="9994" extrusionOk="0">
                  <a:moveTo>
                    <a:pt x="1323" y="1"/>
                  </a:moveTo>
                  <a:cubicBezTo>
                    <a:pt x="402" y="1926"/>
                    <a:pt x="0" y="5659"/>
                    <a:pt x="218" y="9994"/>
                  </a:cubicBezTo>
                  <a:lnTo>
                    <a:pt x="17526" y="9994"/>
                  </a:lnTo>
                  <a:cubicBezTo>
                    <a:pt x="17526" y="6094"/>
                    <a:pt x="17241" y="1725"/>
                    <a:pt x="16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27"/>
            <p:cNvSpPr/>
            <p:nvPr/>
          </p:nvSpPr>
          <p:spPr>
            <a:xfrm>
              <a:off x="1433307" y="3339939"/>
              <a:ext cx="816783" cy="751374"/>
            </a:xfrm>
            <a:custGeom>
              <a:avLst/>
              <a:gdLst/>
              <a:ahLst/>
              <a:cxnLst/>
              <a:rect l="l" t="t" r="r" b="b"/>
              <a:pathLst>
                <a:path w="10864" h="9994" extrusionOk="0">
                  <a:moveTo>
                    <a:pt x="1323" y="1"/>
                  </a:moveTo>
                  <a:cubicBezTo>
                    <a:pt x="402" y="1926"/>
                    <a:pt x="1" y="5659"/>
                    <a:pt x="218" y="9994"/>
                  </a:cubicBezTo>
                  <a:lnTo>
                    <a:pt x="10278" y="9994"/>
                  </a:lnTo>
                  <a:cubicBezTo>
                    <a:pt x="10094" y="5725"/>
                    <a:pt x="10027" y="2043"/>
                    <a:pt x="10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1" name="Google Shape;10871;p27"/>
            <p:cNvSpPr/>
            <p:nvPr/>
          </p:nvSpPr>
          <p:spPr>
            <a:xfrm>
              <a:off x="2261381" y="3392793"/>
              <a:ext cx="450569" cy="620481"/>
            </a:xfrm>
            <a:custGeom>
              <a:avLst/>
              <a:gdLst/>
              <a:ahLst/>
              <a:cxnLst/>
              <a:rect l="l" t="t" r="r" b="b"/>
              <a:pathLst>
                <a:path w="5993" h="8253" extrusionOk="0">
                  <a:moveTo>
                    <a:pt x="386" y="1"/>
                  </a:moveTo>
                  <a:cubicBezTo>
                    <a:pt x="101" y="1608"/>
                    <a:pt x="1" y="4688"/>
                    <a:pt x="84" y="8253"/>
                  </a:cubicBezTo>
                  <a:lnTo>
                    <a:pt x="5976" y="8253"/>
                  </a:lnTo>
                  <a:cubicBezTo>
                    <a:pt x="5993" y="4721"/>
                    <a:pt x="5608" y="1290"/>
                    <a:pt x="5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2" name="Google Shape;10872;p27"/>
            <p:cNvSpPr/>
            <p:nvPr/>
          </p:nvSpPr>
          <p:spPr>
            <a:xfrm>
              <a:off x="2261381" y="3394071"/>
              <a:ext cx="398994" cy="621759"/>
            </a:xfrm>
            <a:custGeom>
              <a:avLst/>
              <a:gdLst/>
              <a:ahLst/>
              <a:cxnLst/>
              <a:rect l="l" t="t" r="r" b="b"/>
              <a:pathLst>
                <a:path w="5307" h="8270" extrusionOk="0">
                  <a:moveTo>
                    <a:pt x="386" y="1"/>
                  </a:moveTo>
                  <a:cubicBezTo>
                    <a:pt x="101" y="1608"/>
                    <a:pt x="1" y="4687"/>
                    <a:pt x="84" y="8269"/>
                  </a:cubicBezTo>
                  <a:lnTo>
                    <a:pt x="1105" y="8269"/>
                  </a:lnTo>
                  <a:lnTo>
                    <a:pt x="5307" y="17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0873;p27"/>
            <p:cNvSpPr/>
            <p:nvPr/>
          </p:nvSpPr>
          <p:spPr>
            <a:xfrm>
              <a:off x="2273936" y="3883592"/>
              <a:ext cx="331104" cy="64281"/>
            </a:xfrm>
            <a:custGeom>
              <a:avLst/>
              <a:gdLst/>
              <a:ahLst/>
              <a:cxnLst/>
              <a:rect l="l" t="t" r="r" b="b"/>
              <a:pathLst>
                <a:path w="4404" h="855" extrusionOk="0">
                  <a:moveTo>
                    <a:pt x="1" y="1"/>
                  </a:moveTo>
                  <a:lnTo>
                    <a:pt x="1" y="855"/>
                  </a:lnTo>
                  <a:lnTo>
                    <a:pt x="4403" y="855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0874;p27"/>
            <p:cNvSpPr/>
            <p:nvPr/>
          </p:nvSpPr>
          <p:spPr>
            <a:xfrm>
              <a:off x="2273936" y="3820739"/>
              <a:ext cx="375161" cy="73002"/>
            </a:xfrm>
            <a:custGeom>
              <a:avLst/>
              <a:gdLst/>
              <a:ahLst/>
              <a:cxnLst/>
              <a:rect l="l" t="t" r="r" b="b"/>
              <a:pathLst>
                <a:path w="4990" h="971" extrusionOk="0">
                  <a:moveTo>
                    <a:pt x="1" y="0"/>
                  </a:moveTo>
                  <a:lnTo>
                    <a:pt x="1" y="837"/>
                  </a:lnTo>
                  <a:lnTo>
                    <a:pt x="4989" y="971"/>
                  </a:lnTo>
                  <a:lnTo>
                    <a:pt x="4989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0875;p27"/>
            <p:cNvSpPr/>
            <p:nvPr/>
          </p:nvSpPr>
          <p:spPr>
            <a:xfrm>
              <a:off x="2273936" y="3946521"/>
              <a:ext cx="404106" cy="64281"/>
            </a:xfrm>
            <a:custGeom>
              <a:avLst/>
              <a:gdLst/>
              <a:ahLst/>
              <a:cxnLst/>
              <a:rect l="l" t="t" r="r" b="b"/>
              <a:pathLst>
                <a:path w="5375" h="855" extrusionOk="0">
                  <a:moveTo>
                    <a:pt x="1" y="1"/>
                  </a:moveTo>
                  <a:lnTo>
                    <a:pt x="1" y="855"/>
                  </a:lnTo>
                  <a:lnTo>
                    <a:pt x="5374" y="855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6" name="Google Shape;10876;p27"/>
            <p:cNvSpPr/>
            <p:nvPr/>
          </p:nvSpPr>
          <p:spPr>
            <a:xfrm>
              <a:off x="1565480" y="3494742"/>
              <a:ext cx="508459" cy="365011"/>
            </a:xfrm>
            <a:custGeom>
              <a:avLst/>
              <a:gdLst/>
              <a:ahLst/>
              <a:cxnLst/>
              <a:rect l="l" t="t" r="r" b="b"/>
              <a:pathLst>
                <a:path w="6763" h="4855" extrusionOk="0">
                  <a:moveTo>
                    <a:pt x="6595" y="1"/>
                  </a:moveTo>
                  <a:cubicBezTo>
                    <a:pt x="6244" y="2160"/>
                    <a:pt x="6244" y="4252"/>
                    <a:pt x="6244" y="4688"/>
                  </a:cubicBezTo>
                  <a:lnTo>
                    <a:pt x="335" y="4688"/>
                  </a:lnTo>
                  <a:cubicBezTo>
                    <a:pt x="318" y="4269"/>
                    <a:pt x="218" y="2127"/>
                    <a:pt x="804" y="118"/>
                  </a:cubicBezTo>
                  <a:lnTo>
                    <a:pt x="653" y="84"/>
                  </a:lnTo>
                  <a:cubicBezTo>
                    <a:pt x="0" y="2344"/>
                    <a:pt x="184" y="4754"/>
                    <a:pt x="184" y="4771"/>
                  </a:cubicBezTo>
                  <a:lnTo>
                    <a:pt x="184" y="4855"/>
                  </a:lnTo>
                  <a:lnTo>
                    <a:pt x="6411" y="4855"/>
                  </a:lnTo>
                  <a:lnTo>
                    <a:pt x="6411" y="4754"/>
                  </a:lnTo>
                  <a:cubicBezTo>
                    <a:pt x="6411" y="4721"/>
                    <a:pt x="6361" y="2411"/>
                    <a:pt x="6763" y="17"/>
                  </a:cubicBezTo>
                  <a:lnTo>
                    <a:pt x="6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7" name="Google Shape;10877;p27"/>
            <p:cNvSpPr/>
            <p:nvPr/>
          </p:nvSpPr>
          <p:spPr>
            <a:xfrm>
              <a:off x="2290326" y="3387756"/>
              <a:ext cx="432976" cy="628075"/>
            </a:xfrm>
            <a:custGeom>
              <a:avLst/>
              <a:gdLst/>
              <a:ahLst/>
              <a:cxnLst/>
              <a:rect l="l" t="t" r="r" b="b"/>
              <a:pathLst>
                <a:path w="5759" h="8354" extrusionOk="0">
                  <a:moveTo>
                    <a:pt x="1" y="1"/>
                  </a:moveTo>
                  <a:lnTo>
                    <a:pt x="1" y="168"/>
                  </a:lnTo>
                  <a:lnTo>
                    <a:pt x="4855" y="185"/>
                  </a:lnTo>
                  <a:cubicBezTo>
                    <a:pt x="5390" y="2830"/>
                    <a:pt x="5608" y="5592"/>
                    <a:pt x="5524" y="8353"/>
                  </a:cubicBezTo>
                  <a:lnTo>
                    <a:pt x="5692" y="8353"/>
                  </a:lnTo>
                  <a:cubicBezTo>
                    <a:pt x="5759" y="5541"/>
                    <a:pt x="5558" y="2763"/>
                    <a:pt x="5005" y="85"/>
                  </a:cubicBezTo>
                  <a:lnTo>
                    <a:pt x="4989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0878;p27"/>
            <p:cNvSpPr/>
            <p:nvPr/>
          </p:nvSpPr>
          <p:spPr>
            <a:xfrm>
              <a:off x="2252584" y="3858481"/>
              <a:ext cx="453125" cy="167507"/>
            </a:xfrm>
            <a:custGeom>
              <a:avLst/>
              <a:gdLst/>
              <a:ahLst/>
              <a:cxnLst/>
              <a:rect l="l" t="t" r="r" b="b"/>
              <a:pathLst>
                <a:path w="6027" h="2228" extrusionOk="0">
                  <a:moveTo>
                    <a:pt x="218" y="0"/>
                  </a:moveTo>
                  <a:lnTo>
                    <a:pt x="0" y="2193"/>
                  </a:lnTo>
                  <a:cubicBezTo>
                    <a:pt x="142" y="2218"/>
                    <a:pt x="495" y="2228"/>
                    <a:pt x="963" y="2228"/>
                  </a:cubicBezTo>
                  <a:cubicBezTo>
                    <a:pt x="2701" y="2228"/>
                    <a:pt x="6026" y="2092"/>
                    <a:pt x="6026" y="209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604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0879;p27"/>
            <p:cNvSpPr/>
            <p:nvPr/>
          </p:nvSpPr>
          <p:spPr>
            <a:xfrm>
              <a:off x="2229954" y="3858481"/>
              <a:ext cx="475755" cy="232840"/>
            </a:xfrm>
            <a:custGeom>
              <a:avLst/>
              <a:gdLst/>
              <a:ahLst/>
              <a:cxnLst/>
              <a:rect l="l" t="t" r="r" b="b"/>
              <a:pathLst>
                <a:path w="6328" h="3097" extrusionOk="0">
                  <a:moveTo>
                    <a:pt x="519" y="0"/>
                  </a:moveTo>
                  <a:lnTo>
                    <a:pt x="0" y="3097"/>
                  </a:lnTo>
                  <a:lnTo>
                    <a:pt x="5608" y="3097"/>
                  </a:lnTo>
                  <a:lnTo>
                    <a:pt x="6327" y="209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0880;p27"/>
            <p:cNvSpPr/>
            <p:nvPr/>
          </p:nvSpPr>
          <p:spPr>
            <a:xfrm>
              <a:off x="2268974" y="3858481"/>
              <a:ext cx="436735" cy="217729"/>
            </a:xfrm>
            <a:custGeom>
              <a:avLst/>
              <a:gdLst/>
              <a:ahLst/>
              <a:cxnLst/>
              <a:rect l="l" t="t" r="r" b="b"/>
              <a:pathLst>
                <a:path w="5809" h="2896" extrusionOk="0">
                  <a:moveTo>
                    <a:pt x="0" y="0"/>
                  </a:moveTo>
                  <a:lnTo>
                    <a:pt x="0" y="0"/>
                  </a:lnTo>
                  <a:cubicBezTo>
                    <a:pt x="485" y="1590"/>
                    <a:pt x="1456" y="2896"/>
                    <a:pt x="2461" y="2896"/>
                  </a:cubicBezTo>
                  <a:cubicBezTo>
                    <a:pt x="4386" y="2896"/>
                    <a:pt x="5808" y="2059"/>
                    <a:pt x="5808" y="20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1" name="Google Shape;10881;p27"/>
            <p:cNvSpPr/>
            <p:nvPr/>
          </p:nvSpPr>
          <p:spPr>
            <a:xfrm>
              <a:off x="2266418" y="3857203"/>
              <a:ext cx="438013" cy="219007"/>
            </a:xfrm>
            <a:custGeom>
              <a:avLst/>
              <a:gdLst/>
              <a:ahLst/>
              <a:cxnLst/>
              <a:rect l="l" t="t" r="r" b="b"/>
              <a:pathLst>
                <a:path w="5826" h="2913" extrusionOk="0">
                  <a:moveTo>
                    <a:pt x="1" y="0"/>
                  </a:moveTo>
                  <a:lnTo>
                    <a:pt x="1" y="0"/>
                  </a:lnTo>
                  <a:cubicBezTo>
                    <a:pt x="486" y="1607"/>
                    <a:pt x="1474" y="2913"/>
                    <a:pt x="2478" y="2913"/>
                  </a:cubicBezTo>
                  <a:cubicBezTo>
                    <a:pt x="4403" y="2913"/>
                    <a:pt x="5826" y="2076"/>
                    <a:pt x="5826" y="2076"/>
                  </a:cubicBezTo>
                  <a:lnTo>
                    <a:pt x="5742" y="2043"/>
                  </a:lnTo>
                  <a:cubicBezTo>
                    <a:pt x="5323" y="2277"/>
                    <a:pt x="4118" y="2796"/>
                    <a:pt x="2578" y="2796"/>
                  </a:cubicBezTo>
                  <a:cubicBezTo>
                    <a:pt x="1591" y="2796"/>
                    <a:pt x="653" y="1557"/>
                    <a:pt x="151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2" name="Google Shape;10882;p27"/>
            <p:cNvSpPr/>
            <p:nvPr/>
          </p:nvSpPr>
          <p:spPr>
            <a:xfrm>
              <a:off x="1771333" y="1742585"/>
              <a:ext cx="613414" cy="796408"/>
            </a:xfrm>
            <a:custGeom>
              <a:avLst/>
              <a:gdLst/>
              <a:ahLst/>
              <a:cxnLst/>
              <a:rect l="l" t="t" r="r" b="b"/>
              <a:pathLst>
                <a:path w="8159" h="10593" extrusionOk="0">
                  <a:moveTo>
                    <a:pt x="2398" y="1"/>
                  </a:moveTo>
                  <a:cubicBezTo>
                    <a:pt x="1" y="1"/>
                    <a:pt x="2643" y="10593"/>
                    <a:pt x="5015" y="10593"/>
                  </a:cubicBezTo>
                  <a:cubicBezTo>
                    <a:pt x="5053" y="10593"/>
                    <a:pt x="5091" y="10590"/>
                    <a:pt x="5129" y="10584"/>
                  </a:cubicBezTo>
                  <a:cubicBezTo>
                    <a:pt x="8159" y="10116"/>
                    <a:pt x="5849" y="1161"/>
                    <a:pt x="2769" y="73"/>
                  </a:cubicBezTo>
                  <a:cubicBezTo>
                    <a:pt x="2634" y="24"/>
                    <a:pt x="2511" y="1"/>
                    <a:pt x="2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3" name="Google Shape;10883;p27"/>
            <p:cNvSpPr/>
            <p:nvPr/>
          </p:nvSpPr>
          <p:spPr>
            <a:xfrm>
              <a:off x="1999591" y="2185567"/>
              <a:ext cx="551313" cy="346516"/>
            </a:xfrm>
            <a:custGeom>
              <a:avLst/>
              <a:gdLst/>
              <a:ahLst/>
              <a:cxnLst/>
              <a:rect l="l" t="t" r="r" b="b"/>
              <a:pathLst>
                <a:path w="7333" h="4609" extrusionOk="0">
                  <a:moveTo>
                    <a:pt x="5844" y="0"/>
                  </a:moveTo>
                  <a:cubicBezTo>
                    <a:pt x="4815" y="0"/>
                    <a:pt x="2403" y="61"/>
                    <a:pt x="1173" y="591"/>
                  </a:cubicBezTo>
                  <a:cubicBezTo>
                    <a:pt x="1" y="1094"/>
                    <a:pt x="419" y="4609"/>
                    <a:pt x="1591" y="4609"/>
                  </a:cubicBezTo>
                  <a:cubicBezTo>
                    <a:pt x="4001" y="4609"/>
                    <a:pt x="7332" y="1161"/>
                    <a:pt x="7332" y="1161"/>
                  </a:cubicBezTo>
                  <a:lnTo>
                    <a:pt x="6328" y="6"/>
                  </a:lnTo>
                  <a:cubicBezTo>
                    <a:pt x="6328" y="6"/>
                    <a:pt x="6145" y="0"/>
                    <a:pt x="5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4" name="Google Shape;10884;p27"/>
            <p:cNvSpPr/>
            <p:nvPr/>
          </p:nvSpPr>
          <p:spPr>
            <a:xfrm>
              <a:off x="2406109" y="2149479"/>
              <a:ext cx="158635" cy="198858"/>
            </a:xfrm>
            <a:custGeom>
              <a:avLst/>
              <a:gdLst/>
              <a:ahLst/>
              <a:cxnLst/>
              <a:rect l="l" t="t" r="r" b="b"/>
              <a:pathLst>
                <a:path w="2110" h="2645" extrusionOk="0">
                  <a:moveTo>
                    <a:pt x="1423" y="0"/>
                  </a:moveTo>
                  <a:lnTo>
                    <a:pt x="1" y="670"/>
                  </a:lnTo>
                  <a:lnTo>
                    <a:pt x="1038" y="2645"/>
                  </a:lnTo>
                  <a:lnTo>
                    <a:pt x="2110" y="1624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5" name="Google Shape;10885;p27"/>
            <p:cNvSpPr/>
            <p:nvPr/>
          </p:nvSpPr>
          <p:spPr>
            <a:xfrm>
              <a:off x="1559164" y="2540811"/>
              <a:ext cx="695964" cy="1534174"/>
            </a:xfrm>
            <a:custGeom>
              <a:avLst/>
              <a:gdLst/>
              <a:ahLst/>
              <a:cxnLst/>
              <a:rect l="l" t="t" r="r" b="b"/>
              <a:pathLst>
                <a:path w="9257" h="20406" extrusionOk="0">
                  <a:moveTo>
                    <a:pt x="7633" y="1"/>
                  </a:moveTo>
                  <a:lnTo>
                    <a:pt x="369" y="1892"/>
                  </a:lnTo>
                  <a:lnTo>
                    <a:pt x="0" y="20305"/>
                  </a:lnTo>
                  <a:lnTo>
                    <a:pt x="168" y="20305"/>
                  </a:lnTo>
                  <a:lnTo>
                    <a:pt x="4453" y="8504"/>
                  </a:lnTo>
                  <a:lnTo>
                    <a:pt x="4704" y="8404"/>
                  </a:lnTo>
                  <a:lnTo>
                    <a:pt x="6579" y="20405"/>
                  </a:lnTo>
                  <a:lnTo>
                    <a:pt x="6780" y="20405"/>
                  </a:lnTo>
                  <a:cubicBezTo>
                    <a:pt x="6780" y="20405"/>
                    <a:pt x="9257" y="5575"/>
                    <a:pt x="7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6" name="Google Shape;10886;p27"/>
            <p:cNvSpPr/>
            <p:nvPr/>
          </p:nvSpPr>
          <p:spPr>
            <a:xfrm>
              <a:off x="1559164" y="2540811"/>
              <a:ext cx="605369" cy="1526581"/>
            </a:xfrm>
            <a:custGeom>
              <a:avLst/>
              <a:gdLst/>
              <a:ahLst/>
              <a:cxnLst/>
              <a:rect l="l" t="t" r="r" b="b"/>
              <a:pathLst>
                <a:path w="8052" h="20305" extrusionOk="0">
                  <a:moveTo>
                    <a:pt x="7633" y="1"/>
                  </a:moveTo>
                  <a:lnTo>
                    <a:pt x="268" y="1892"/>
                  </a:lnTo>
                  <a:lnTo>
                    <a:pt x="0" y="20305"/>
                  </a:lnTo>
                  <a:lnTo>
                    <a:pt x="51" y="20305"/>
                  </a:lnTo>
                  <a:lnTo>
                    <a:pt x="2026" y="4671"/>
                  </a:lnTo>
                  <a:cubicBezTo>
                    <a:pt x="4654" y="3968"/>
                    <a:pt x="6328" y="3265"/>
                    <a:pt x="8052" y="2344"/>
                  </a:cubicBezTo>
                  <a:cubicBezTo>
                    <a:pt x="7968" y="1139"/>
                    <a:pt x="7884" y="871"/>
                    <a:pt x="763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7" name="Google Shape;10887;p27"/>
            <p:cNvSpPr/>
            <p:nvPr/>
          </p:nvSpPr>
          <p:spPr>
            <a:xfrm>
              <a:off x="1808323" y="3099576"/>
              <a:ext cx="258102" cy="975418"/>
            </a:xfrm>
            <a:custGeom>
              <a:avLst/>
              <a:gdLst/>
              <a:ahLst/>
              <a:cxnLst/>
              <a:rect l="l" t="t" r="r" b="b"/>
              <a:pathLst>
                <a:path w="3433" h="12974" extrusionOk="0">
                  <a:moveTo>
                    <a:pt x="2545" y="1"/>
                  </a:moveTo>
                  <a:lnTo>
                    <a:pt x="1223" y="654"/>
                  </a:lnTo>
                  <a:lnTo>
                    <a:pt x="1" y="352"/>
                  </a:lnTo>
                  <a:lnTo>
                    <a:pt x="1122" y="1239"/>
                  </a:lnTo>
                  <a:lnTo>
                    <a:pt x="1373" y="1122"/>
                  </a:lnTo>
                  <a:lnTo>
                    <a:pt x="3231" y="12973"/>
                  </a:lnTo>
                  <a:lnTo>
                    <a:pt x="3432" y="12973"/>
                  </a:lnTo>
                  <a:lnTo>
                    <a:pt x="1892" y="888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8" name="Google Shape;10888;p27"/>
            <p:cNvSpPr/>
            <p:nvPr/>
          </p:nvSpPr>
          <p:spPr>
            <a:xfrm>
              <a:off x="1533978" y="2490513"/>
              <a:ext cx="655742" cy="334562"/>
            </a:xfrm>
            <a:custGeom>
              <a:avLst/>
              <a:gdLst/>
              <a:ahLst/>
              <a:cxnLst/>
              <a:rect l="l" t="t" r="r" b="b"/>
              <a:pathLst>
                <a:path w="8722" h="4450" extrusionOk="0">
                  <a:moveTo>
                    <a:pt x="8487" y="0"/>
                  </a:moveTo>
                  <a:lnTo>
                    <a:pt x="1" y="1758"/>
                  </a:lnTo>
                  <a:cubicBezTo>
                    <a:pt x="1" y="1758"/>
                    <a:pt x="68" y="4168"/>
                    <a:pt x="503" y="4419"/>
                  </a:cubicBezTo>
                  <a:cubicBezTo>
                    <a:pt x="542" y="4440"/>
                    <a:pt x="613" y="4450"/>
                    <a:pt x="712" y="4450"/>
                  </a:cubicBezTo>
                  <a:cubicBezTo>
                    <a:pt x="2035" y="4450"/>
                    <a:pt x="8287" y="2681"/>
                    <a:pt x="8521" y="2260"/>
                  </a:cubicBezTo>
                  <a:cubicBezTo>
                    <a:pt x="8721" y="1892"/>
                    <a:pt x="8487" y="0"/>
                    <a:pt x="8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9" name="Google Shape;10889;p27"/>
            <p:cNvSpPr/>
            <p:nvPr/>
          </p:nvSpPr>
          <p:spPr>
            <a:xfrm>
              <a:off x="1532700" y="2487957"/>
              <a:ext cx="654464" cy="334412"/>
            </a:xfrm>
            <a:custGeom>
              <a:avLst/>
              <a:gdLst/>
              <a:ahLst/>
              <a:cxnLst/>
              <a:rect l="l" t="t" r="r" b="b"/>
              <a:pathLst>
                <a:path w="8705" h="4448" extrusionOk="0">
                  <a:moveTo>
                    <a:pt x="8471" y="1"/>
                  </a:moveTo>
                  <a:lnTo>
                    <a:pt x="1" y="1758"/>
                  </a:lnTo>
                  <a:cubicBezTo>
                    <a:pt x="1" y="1758"/>
                    <a:pt x="68" y="4169"/>
                    <a:pt x="503" y="4420"/>
                  </a:cubicBezTo>
                  <a:cubicBezTo>
                    <a:pt x="541" y="4439"/>
                    <a:pt x="608" y="4448"/>
                    <a:pt x="701" y="4448"/>
                  </a:cubicBezTo>
                  <a:cubicBezTo>
                    <a:pt x="1188" y="4448"/>
                    <a:pt x="2377" y="4205"/>
                    <a:pt x="3683" y="3867"/>
                  </a:cubicBezTo>
                  <a:cubicBezTo>
                    <a:pt x="4202" y="3382"/>
                    <a:pt x="5089" y="2880"/>
                    <a:pt x="6144" y="2545"/>
                  </a:cubicBezTo>
                  <a:cubicBezTo>
                    <a:pt x="6937" y="2310"/>
                    <a:pt x="7678" y="2204"/>
                    <a:pt x="8288" y="2204"/>
                  </a:cubicBezTo>
                  <a:cubicBezTo>
                    <a:pt x="8374" y="2204"/>
                    <a:pt x="8457" y="2206"/>
                    <a:pt x="8538" y="2210"/>
                  </a:cubicBezTo>
                  <a:cubicBezTo>
                    <a:pt x="8705" y="1742"/>
                    <a:pt x="8471" y="1"/>
                    <a:pt x="8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0" name="Google Shape;10890;p27"/>
            <p:cNvSpPr/>
            <p:nvPr/>
          </p:nvSpPr>
          <p:spPr>
            <a:xfrm>
              <a:off x="1370378" y="1686874"/>
              <a:ext cx="834451" cy="1034962"/>
            </a:xfrm>
            <a:custGeom>
              <a:avLst/>
              <a:gdLst/>
              <a:ahLst/>
              <a:cxnLst/>
              <a:rect l="l" t="t" r="r" b="b"/>
              <a:pathLst>
                <a:path w="11099" h="13766" extrusionOk="0">
                  <a:moveTo>
                    <a:pt x="5249" y="0"/>
                  </a:moveTo>
                  <a:cubicBezTo>
                    <a:pt x="4413" y="0"/>
                    <a:pt x="3614" y="184"/>
                    <a:pt x="2930" y="529"/>
                  </a:cubicBezTo>
                  <a:cubicBezTo>
                    <a:pt x="1" y="1969"/>
                    <a:pt x="1775" y="13702"/>
                    <a:pt x="1775" y="13702"/>
                  </a:cubicBezTo>
                  <a:cubicBezTo>
                    <a:pt x="1775" y="13702"/>
                    <a:pt x="2174" y="13765"/>
                    <a:pt x="2874" y="13765"/>
                  </a:cubicBezTo>
                  <a:cubicBezTo>
                    <a:pt x="4458" y="13765"/>
                    <a:pt x="7581" y="13443"/>
                    <a:pt x="11098" y="11342"/>
                  </a:cubicBezTo>
                  <a:cubicBezTo>
                    <a:pt x="11098" y="11342"/>
                    <a:pt x="10697" y="2554"/>
                    <a:pt x="8939" y="1266"/>
                  </a:cubicBezTo>
                  <a:cubicBezTo>
                    <a:pt x="7793" y="398"/>
                    <a:pt x="6480" y="0"/>
                    <a:pt x="5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1" name="Google Shape;10891;p27"/>
            <p:cNvSpPr/>
            <p:nvPr/>
          </p:nvSpPr>
          <p:spPr>
            <a:xfrm>
              <a:off x="1369100" y="1711534"/>
              <a:ext cx="833172" cy="1013610"/>
            </a:xfrm>
            <a:custGeom>
              <a:avLst/>
              <a:gdLst/>
              <a:ahLst/>
              <a:cxnLst/>
              <a:rect l="l" t="t" r="r" b="b"/>
              <a:pathLst>
                <a:path w="11082" h="13482" extrusionOk="0">
                  <a:moveTo>
                    <a:pt x="3416" y="0"/>
                  </a:moveTo>
                  <a:cubicBezTo>
                    <a:pt x="3248" y="67"/>
                    <a:pt x="3098" y="134"/>
                    <a:pt x="2930" y="218"/>
                  </a:cubicBezTo>
                  <a:cubicBezTo>
                    <a:pt x="1" y="1674"/>
                    <a:pt x="1775" y="13424"/>
                    <a:pt x="1775" y="13424"/>
                  </a:cubicBezTo>
                  <a:cubicBezTo>
                    <a:pt x="1775" y="13424"/>
                    <a:pt x="2169" y="13482"/>
                    <a:pt x="2853" y="13482"/>
                  </a:cubicBezTo>
                  <a:cubicBezTo>
                    <a:pt x="3146" y="13482"/>
                    <a:pt x="3493" y="13471"/>
                    <a:pt x="3884" y="13441"/>
                  </a:cubicBezTo>
                  <a:cubicBezTo>
                    <a:pt x="4554" y="12588"/>
                    <a:pt x="5525" y="11818"/>
                    <a:pt x="6713" y="11248"/>
                  </a:cubicBezTo>
                  <a:cubicBezTo>
                    <a:pt x="7898" y="10681"/>
                    <a:pt x="9093" y="10408"/>
                    <a:pt x="10126" y="10408"/>
                  </a:cubicBezTo>
                  <a:cubicBezTo>
                    <a:pt x="10464" y="10408"/>
                    <a:pt x="10785" y="10437"/>
                    <a:pt x="11082" y="10495"/>
                  </a:cubicBezTo>
                  <a:cubicBezTo>
                    <a:pt x="11032" y="9391"/>
                    <a:pt x="10814" y="6763"/>
                    <a:pt x="10379" y="4520"/>
                  </a:cubicBezTo>
                  <a:cubicBezTo>
                    <a:pt x="10278" y="4637"/>
                    <a:pt x="10145" y="4737"/>
                    <a:pt x="9994" y="4821"/>
                  </a:cubicBezTo>
                  <a:cubicBezTo>
                    <a:pt x="9494" y="5151"/>
                    <a:pt x="8919" y="5308"/>
                    <a:pt x="8321" y="5308"/>
                  </a:cubicBezTo>
                  <a:cubicBezTo>
                    <a:pt x="6916" y="5308"/>
                    <a:pt x="5379" y="4444"/>
                    <a:pt x="4370" y="2929"/>
                  </a:cubicBezTo>
                  <a:cubicBezTo>
                    <a:pt x="3750" y="1992"/>
                    <a:pt x="3432" y="971"/>
                    <a:pt x="341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2" name="Google Shape;10892;p27"/>
            <p:cNvSpPr/>
            <p:nvPr/>
          </p:nvSpPr>
          <p:spPr>
            <a:xfrm>
              <a:off x="1953052" y="1862503"/>
              <a:ext cx="91948" cy="779041"/>
            </a:xfrm>
            <a:custGeom>
              <a:avLst/>
              <a:gdLst/>
              <a:ahLst/>
              <a:cxnLst/>
              <a:rect l="l" t="t" r="r" b="b"/>
              <a:pathLst>
                <a:path w="1223" h="10362" extrusionOk="0">
                  <a:moveTo>
                    <a:pt x="201" y="1"/>
                  </a:moveTo>
                  <a:lnTo>
                    <a:pt x="1" y="68"/>
                  </a:lnTo>
                  <a:cubicBezTo>
                    <a:pt x="854" y="3097"/>
                    <a:pt x="1022" y="10312"/>
                    <a:pt x="1022" y="10362"/>
                  </a:cubicBezTo>
                  <a:lnTo>
                    <a:pt x="1223" y="10345"/>
                  </a:lnTo>
                  <a:cubicBezTo>
                    <a:pt x="1223" y="10278"/>
                    <a:pt x="1089" y="3064"/>
                    <a:pt x="201" y="1"/>
                  </a:cubicBezTo>
                  <a:close/>
                </a:path>
              </a:pathLst>
            </a:custGeom>
            <a:solidFill>
              <a:srgbClr val="F9D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3" name="Google Shape;10893;p27"/>
            <p:cNvSpPr/>
            <p:nvPr/>
          </p:nvSpPr>
          <p:spPr>
            <a:xfrm>
              <a:off x="1167758" y="1722511"/>
              <a:ext cx="625218" cy="830466"/>
            </a:xfrm>
            <a:custGeom>
              <a:avLst/>
              <a:gdLst/>
              <a:ahLst/>
              <a:cxnLst/>
              <a:rect l="l" t="t" r="r" b="b"/>
              <a:pathLst>
                <a:path w="8316" h="11046" extrusionOk="0">
                  <a:moveTo>
                    <a:pt x="5905" y="0"/>
                  </a:moveTo>
                  <a:cubicBezTo>
                    <a:pt x="5795" y="0"/>
                    <a:pt x="5674" y="24"/>
                    <a:pt x="5541" y="72"/>
                  </a:cubicBezTo>
                  <a:cubicBezTo>
                    <a:pt x="2445" y="1227"/>
                    <a:pt x="1" y="10550"/>
                    <a:pt x="3014" y="11036"/>
                  </a:cubicBezTo>
                  <a:cubicBezTo>
                    <a:pt x="3053" y="11042"/>
                    <a:pt x="3093" y="11045"/>
                    <a:pt x="3133" y="11045"/>
                  </a:cubicBezTo>
                  <a:cubicBezTo>
                    <a:pt x="5512" y="11045"/>
                    <a:pt x="8315" y="0"/>
                    <a:pt x="5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4" name="Google Shape;10894;p27"/>
            <p:cNvSpPr/>
            <p:nvPr/>
          </p:nvSpPr>
          <p:spPr>
            <a:xfrm>
              <a:off x="1201741" y="1808446"/>
              <a:ext cx="466959" cy="745735"/>
            </a:xfrm>
            <a:custGeom>
              <a:avLst/>
              <a:gdLst/>
              <a:ahLst/>
              <a:cxnLst/>
              <a:rect l="l" t="t" r="r" b="b"/>
              <a:pathLst>
                <a:path w="6211" h="9919" extrusionOk="0">
                  <a:moveTo>
                    <a:pt x="3733" y="0"/>
                  </a:moveTo>
                  <a:lnTo>
                    <a:pt x="3733" y="0"/>
                  </a:lnTo>
                  <a:cubicBezTo>
                    <a:pt x="1390" y="2762"/>
                    <a:pt x="1" y="9508"/>
                    <a:pt x="2562" y="9909"/>
                  </a:cubicBezTo>
                  <a:cubicBezTo>
                    <a:pt x="2601" y="9916"/>
                    <a:pt x="2640" y="9919"/>
                    <a:pt x="2680" y="9919"/>
                  </a:cubicBezTo>
                  <a:cubicBezTo>
                    <a:pt x="4107" y="9919"/>
                    <a:pt x="5706" y="5870"/>
                    <a:pt x="6211" y="2645"/>
                  </a:cubicBezTo>
                  <a:lnTo>
                    <a:pt x="6211" y="2645"/>
                  </a:lnTo>
                  <a:cubicBezTo>
                    <a:pt x="5566" y="4342"/>
                    <a:pt x="3727" y="5980"/>
                    <a:pt x="2881" y="5980"/>
                  </a:cubicBezTo>
                  <a:cubicBezTo>
                    <a:pt x="2826" y="5980"/>
                    <a:pt x="2775" y="5973"/>
                    <a:pt x="2729" y="5959"/>
                  </a:cubicBezTo>
                  <a:cubicBezTo>
                    <a:pt x="1859" y="5691"/>
                    <a:pt x="2662" y="3197"/>
                    <a:pt x="3332" y="1071"/>
                  </a:cubicBezTo>
                  <a:cubicBezTo>
                    <a:pt x="3449" y="686"/>
                    <a:pt x="3583" y="335"/>
                    <a:pt x="3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5" name="Google Shape;10895;p27"/>
            <p:cNvSpPr/>
            <p:nvPr/>
          </p:nvSpPr>
          <p:spPr>
            <a:xfrm>
              <a:off x="1615778" y="1930469"/>
              <a:ext cx="1171719" cy="406587"/>
            </a:xfrm>
            <a:custGeom>
              <a:avLst/>
              <a:gdLst/>
              <a:ahLst/>
              <a:cxnLst/>
              <a:rect l="l" t="t" r="r" b="b"/>
              <a:pathLst>
                <a:path w="15585" h="5408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7633" y="5407"/>
                  </a:lnTo>
                  <a:lnTo>
                    <a:pt x="15584" y="2830"/>
                  </a:lnTo>
                  <a:lnTo>
                    <a:pt x="15568" y="2344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6" name="Google Shape;10896;p27"/>
            <p:cNvSpPr/>
            <p:nvPr/>
          </p:nvSpPr>
          <p:spPr>
            <a:xfrm>
              <a:off x="1615778" y="1930469"/>
              <a:ext cx="1171719" cy="280731"/>
            </a:xfrm>
            <a:custGeom>
              <a:avLst/>
              <a:gdLst/>
              <a:ahLst/>
              <a:cxnLst/>
              <a:rect l="l" t="t" r="r" b="b"/>
              <a:pathLst>
                <a:path w="15585" h="3734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10010" y="1072"/>
                  </a:lnTo>
                  <a:lnTo>
                    <a:pt x="15584" y="2846"/>
                  </a:lnTo>
                  <a:lnTo>
                    <a:pt x="15584" y="2830"/>
                  </a:lnTo>
                  <a:lnTo>
                    <a:pt x="15568" y="2344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7" name="Google Shape;10897;p27"/>
            <p:cNvSpPr/>
            <p:nvPr/>
          </p:nvSpPr>
          <p:spPr>
            <a:xfrm>
              <a:off x="1615778" y="1930469"/>
              <a:ext cx="752652" cy="280731"/>
            </a:xfrm>
            <a:custGeom>
              <a:avLst/>
              <a:gdLst/>
              <a:ahLst/>
              <a:cxnLst/>
              <a:rect l="l" t="t" r="r" b="b"/>
              <a:pathLst>
                <a:path w="10011" h="3734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10010" y="1072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8" name="Google Shape;10898;p27"/>
            <p:cNvSpPr/>
            <p:nvPr/>
          </p:nvSpPr>
          <p:spPr>
            <a:xfrm>
              <a:off x="1301209" y="2165118"/>
              <a:ext cx="580183" cy="388393"/>
            </a:xfrm>
            <a:custGeom>
              <a:avLst/>
              <a:gdLst/>
              <a:ahLst/>
              <a:cxnLst/>
              <a:rect l="l" t="t" r="r" b="b"/>
              <a:pathLst>
                <a:path w="7717" h="5166" extrusionOk="0">
                  <a:moveTo>
                    <a:pt x="3967" y="0"/>
                  </a:moveTo>
                  <a:cubicBezTo>
                    <a:pt x="3059" y="0"/>
                    <a:pt x="2182" y="66"/>
                    <a:pt x="1590" y="261"/>
                  </a:cubicBezTo>
                  <a:cubicBezTo>
                    <a:pt x="301" y="696"/>
                    <a:pt x="0" y="4864"/>
                    <a:pt x="1222" y="5149"/>
                  </a:cubicBezTo>
                  <a:cubicBezTo>
                    <a:pt x="1269" y="5160"/>
                    <a:pt x="1322" y="5166"/>
                    <a:pt x="1381" y="5166"/>
                  </a:cubicBezTo>
                  <a:cubicBezTo>
                    <a:pt x="2841" y="5166"/>
                    <a:pt x="7683" y="1700"/>
                    <a:pt x="7683" y="1700"/>
                  </a:cubicBezTo>
                  <a:lnTo>
                    <a:pt x="7717" y="261"/>
                  </a:lnTo>
                  <a:cubicBezTo>
                    <a:pt x="7717" y="261"/>
                    <a:pt x="5782" y="0"/>
                    <a:pt x="3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9" name="Google Shape;10899;p27"/>
            <p:cNvSpPr/>
            <p:nvPr/>
          </p:nvSpPr>
          <p:spPr>
            <a:xfrm>
              <a:off x="1315043" y="2173388"/>
              <a:ext cx="568831" cy="381401"/>
            </a:xfrm>
            <a:custGeom>
              <a:avLst/>
              <a:gdLst/>
              <a:ahLst/>
              <a:cxnLst/>
              <a:rect l="l" t="t" r="r" b="b"/>
              <a:pathLst>
                <a:path w="7566" h="5073" extrusionOk="0">
                  <a:moveTo>
                    <a:pt x="6110" y="0"/>
                  </a:moveTo>
                  <a:cubicBezTo>
                    <a:pt x="5490" y="335"/>
                    <a:pt x="4553" y="603"/>
                    <a:pt x="3482" y="703"/>
                  </a:cubicBezTo>
                  <a:cubicBezTo>
                    <a:pt x="3101" y="748"/>
                    <a:pt x="2731" y="768"/>
                    <a:pt x="2381" y="768"/>
                  </a:cubicBezTo>
                  <a:cubicBezTo>
                    <a:pt x="1806" y="768"/>
                    <a:pt x="1287" y="713"/>
                    <a:pt x="871" y="620"/>
                  </a:cubicBezTo>
                  <a:lnTo>
                    <a:pt x="871" y="620"/>
                  </a:lnTo>
                  <a:cubicBezTo>
                    <a:pt x="50" y="1841"/>
                    <a:pt x="0" y="4804"/>
                    <a:pt x="1055" y="5055"/>
                  </a:cubicBezTo>
                  <a:cubicBezTo>
                    <a:pt x="1103" y="5067"/>
                    <a:pt x="1156" y="5073"/>
                    <a:pt x="1216" y="5073"/>
                  </a:cubicBezTo>
                  <a:cubicBezTo>
                    <a:pt x="2689" y="5073"/>
                    <a:pt x="7516" y="1607"/>
                    <a:pt x="7516" y="1607"/>
                  </a:cubicBezTo>
                  <a:lnTo>
                    <a:pt x="7566" y="168"/>
                  </a:lnTo>
                  <a:cubicBezTo>
                    <a:pt x="7566" y="151"/>
                    <a:pt x="6947" y="50"/>
                    <a:pt x="6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0" name="Google Shape;10900;p27"/>
            <p:cNvSpPr/>
            <p:nvPr/>
          </p:nvSpPr>
          <p:spPr>
            <a:xfrm>
              <a:off x="1727802" y="1682588"/>
              <a:ext cx="301331" cy="292009"/>
            </a:xfrm>
            <a:custGeom>
              <a:avLst/>
              <a:gdLst/>
              <a:ahLst/>
              <a:cxnLst/>
              <a:rect l="l" t="t" r="r" b="b"/>
              <a:pathLst>
                <a:path w="4008" h="3884" extrusionOk="0">
                  <a:moveTo>
                    <a:pt x="759" y="0"/>
                  </a:moveTo>
                  <a:cubicBezTo>
                    <a:pt x="487" y="0"/>
                    <a:pt x="237" y="33"/>
                    <a:pt x="0" y="84"/>
                  </a:cubicBezTo>
                  <a:cubicBezTo>
                    <a:pt x="904" y="586"/>
                    <a:pt x="2996" y="2928"/>
                    <a:pt x="3448" y="3883"/>
                  </a:cubicBezTo>
                  <a:lnTo>
                    <a:pt x="3448" y="3883"/>
                  </a:lnTo>
                  <a:cubicBezTo>
                    <a:pt x="3444" y="3839"/>
                    <a:pt x="4007" y="1730"/>
                    <a:pt x="2997" y="653"/>
                  </a:cubicBezTo>
                  <a:cubicBezTo>
                    <a:pt x="2092" y="166"/>
                    <a:pt x="1372" y="0"/>
                    <a:pt x="759" y="0"/>
                  </a:cubicBezTo>
                  <a:close/>
                  <a:moveTo>
                    <a:pt x="3448" y="3883"/>
                  </a:moveTo>
                  <a:cubicBezTo>
                    <a:pt x="3448" y="3883"/>
                    <a:pt x="3448" y="3884"/>
                    <a:pt x="3449" y="3884"/>
                  </a:cubicBezTo>
                  <a:cubicBezTo>
                    <a:pt x="3448" y="3883"/>
                    <a:pt x="3448" y="3883"/>
                    <a:pt x="3448" y="3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1" name="Google Shape;10901;p27"/>
            <p:cNvSpPr/>
            <p:nvPr/>
          </p:nvSpPr>
          <p:spPr>
            <a:xfrm>
              <a:off x="1726523" y="1682588"/>
              <a:ext cx="236675" cy="69393"/>
            </a:xfrm>
            <a:custGeom>
              <a:avLst/>
              <a:gdLst/>
              <a:ahLst/>
              <a:cxnLst/>
              <a:rect l="l" t="t" r="r" b="b"/>
              <a:pathLst>
                <a:path w="3148" h="923" extrusionOk="0">
                  <a:moveTo>
                    <a:pt x="758" y="0"/>
                  </a:moveTo>
                  <a:cubicBezTo>
                    <a:pt x="487" y="0"/>
                    <a:pt x="237" y="33"/>
                    <a:pt x="1" y="84"/>
                  </a:cubicBezTo>
                  <a:cubicBezTo>
                    <a:pt x="34" y="101"/>
                    <a:pt x="84" y="117"/>
                    <a:pt x="118" y="168"/>
                  </a:cubicBezTo>
                  <a:cubicBezTo>
                    <a:pt x="352" y="285"/>
                    <a:pt x="620" y="419"/>
                    <a:pt x="888" y="536"/>
                  </a:cubicBezTo>
                  <a:cubicBezTo>
                    <a:pt x="1554" y="789"/>
                    <a:pt x="2173" y="923"/>
                    <a:pt x="2631" y="923"/>
                  </a:cubicBezTo>
                  <a:cubicBezTo>
                    <a:pt x="2840" y="923"/>
                    <a:pt x="3016" y="895"/>
                    <a:pt x="3148" y="837"/>
                  </a:cubicBezTo>
                  <a:cubicBezTo>
                    <a:pt x="3114" y="770"/>
                    <a:pt x="3047" y="703"/>
                    <a:pt x="2980" y="653"/>
                  </a:cubicBezTo>
                  <a:cubicBezTo>
                    <a:pt x="2087" y="166"/>
                    <a:pt x="1370" y="0"/>
                    <a:pt x="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2" name="Google Shape;10902;p27"/>
            <p:cNvSpPr/>
            <p:nvPr/>
          </p:nvSpPr>
          <p:spPr>
            <a:xfrm>
              <a:off x="1734117" y="1452300"/>
              <a:ext cx="195099" cy="267499"/>
            </a:xfrm>
            <a:custGeom>
              <a:avLst/>
              <a:gdLst/>
              <a:ahLst/>
              <a:cxnLst/>
              <a:rect l="l" t="t" r="r" b="b"/>
              <a:pathLst>
                <a:path w="2595" h="3558" extrusionOk="0">
                  <a:moveTo>
                    <a:pt x="201" y="0"/>
                  </a:moveTo>
                  <a:lnTo>
                    <a:pt x="0" y="3080"/>
                  </a:lnTo>
                  <a:cubicBezTo>
                    <a:pt x="621" y="3391"/>
                    <a:pt x="1386" y="3557"/>
                    <a:pt x="2249" y="3557"/>
                  </a:cubicBezTo>
                  <a:cubicBezTo>
                    <a:pt x="2362" y="3557"/>
                    <a:pt x="2478" y="3554"/>
                    <a:pt x="2595" y="3549"/>
                  </a:cubicBezTo>
                  <a:lnTo>
                    <a:pt x="2494" y="128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3" name="Google Shape;10903;p27"/>
            <p:cNvSpPr/>
            <p:nvPr/>
          </p:nvSpPr>
          <p:spPr>
            <a:xfrm>
              <a:off x="1732839" y="1281784"/>
              <a:ext cx="271860" cy="381777"/>
            </a:xfrm>
            <a:custGeom>
              <a:avLst/>
              <a:gdLst/>
              <a:ahLst/>
              <a:cxnLst/>
              <a:rect l="l" t="t" r="r" b="b"/>
              <a:pathLst>
                <a:path w="3616" h="5078" extrusionOk="0">
                  <a:moveTo>
                    <a:pt x="1859" y="0"/>
                  </a:moveTo>
                  <a:cubicBezTo>
                    <a:pt x="1175" y="0"/>
                    <a:pt x="456" y="340"/>
                    <a:pt x="302" y="812"/>
                  </a:cubicBezTo>
                  <a:cubicBezTo>
                    <a:pt x="0" y="1799"/>
                    <a:pt x="436" y="4059"/>
                    <a:pt x="687" y="4310"/>
                  </a:cubicBezTo>
                  <a:cubicBezTo>
                    <a:pt x="903" y="4526"/>
                    <a:pt x="2259" y="5077"/>
                    <a:pt x="2964" y="5077"/>
                  </a:cubicBezTo>
                  <a:cubicBezTo>
                    <a:pt x="3078" y="5077"/>
                    <a:pt x="3175" y="5063"/>
                    <a:pt x="3248" y="5030"/>
                  </a:cubicBezTo>
                  <a:cubicBezTo>
                    <a:pt x="3248" y="5030"/>
                    <a:pt x="3616" y="1264"/>
                    <a:pt x="2963" y="460"/>
                  </a:cubicBezTo>
                  <a:cubicBezTo>
                    <a:pt x="2710" y="136"/>
                    <a:pt x="2292" y="0"/>
                    <a:pt x="185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4" name="Google Shape;10904;p27"/>
            <p:cNvSpPr/>
            <p:nvPr/>
          </p:nvSpPr>
          <p:spPr>
            <a:xfrm>
              <a:off x="1744192" y="1282385"/>
              <a:ext cx="236599" cy="202692"/>
            </a:xfrm>
            <a:custGeom>
              <a:avLst/>
              <a:gdLst/>
              <a:ahLst/>
              <a:cxnLst/>
              <a:rect l="l" t="t" r="r" b="b"/>
              <a:pathLst>
                <a:path w="3147" h="2696" extrusionOk="0">
                  <a:moveTo>
                    <a:pt x="1723" y="0"/>
                  </a:moveTo>
                  <a:cubicBezTo>
                    <a:pt x="1029" y="0"/>
                    <a:pt x="296" y="338"/>
                    <a:pt x="151" y="804"/>
                  </a:cubicBezTo>
                  <a:cubicBezTo>
                    <a:pt x="0" y="1256"/>
                    <a:pt x="34" y="2009"/>
                    <a:pt x="117" y="2695"/>
                  </a:cubicBezTo>
                  <a:cubicBezTo>
                    <a:pt x="536" y="2310"/>
                    <a:pt x="1055" y="1975"/>
                    <a:pt x="1640" y="1791"/>
                  </a:cubicBezTo>
                  <a:cubicBezTo>
                    <a:pt x="2100" y="1638"/>
                    <a:pt x="2574" y="1555"/>
                    <a:pt x="3024" y="1555"/>
                  </a:cubicBezTo>
                  <a:cubicBezTo>
                    <a:pt x="3065" y="1555"/>
                    <a:pt x="3106" y="1556"/>
                    <a:pt x="3147" y="1557"/>
                  </a:cubicBezTo>
                  <a:cubicBezTo>
                    <a:pt x="3080" y="1072"/>
                    <a:pt x="2979" y="653"/>
                    <a:pt x="2812" y="436"/>
                  </a:cubicBezTo>
                  <a:cubicBezTo>
                    <a:pt x="2563" y="129"/>
                    <a:pt x="2150" y="0"/>
                    <a:pt x="172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5" name="Google Shape;10905;p27"/>
            <p:cNvSpPr/>
            <p:nvPr/>
          </p:nvSpPr>
          <p:spPr>
            <a:xfrm>
              <a:off x="1691337" y="1318849"/>
              <a:ext cx="148561" cy="256823"/>
            </a:xfrm>
            <a:custGeom>
              <a:avLst/>
              <a:gdLst/>
              <a:ahLst/>
              <a:cxnLst/>
              <a:rect l="l" t="t" r="r" b="b"/>
              <a:pathLst>
                <a:path w="1976" h="3416" extrusionOk="0">
                  <a:moveTo>
                    <a:pt x="0" y="1"/>
                  </a:moveTo>
                  <a:lnTo>
                    <a:pt x="0" y="1524"/>
                  </a:lnTo>
                  <a:lnTo>
                    <a:pt x="670" y="3415"/>
                  </a:lnTo>
                  <a:lnTo>
                    <a:pt x="1239" y="2662"/>
                  </a:lnTo>
                  <a:cubicBezTo>
                    <a:pt x="1239" y="2662"/>
                    <a:pt x="1423" y="336"/>
                    <a:pt x="1975" y="2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6" name="Google Shape;10906;p27"/>
            <p:cNvSpPr/>
            <p:nvPr/>
          </p:nvSpPr>
          <p:spPr>
            <a:xfrm>
              <a:off x="1652317" y="1186150"/>
              <a:ext cx="309602" cy="247275"/>
            </a:xfrm>
            <a:custGeom>
              <a:avLst/>
              <a:gdLst/>
              <a:ahLst/>
              <a:cxnLst/>
              <a:rect l="l" t="t" r="r" b="b"/>
              <a:pathLst>
                <a:path w="4118" h="3289" extrusionOk="0">
                  <a:moveTo>
                    <a:pt x="2536" y="1"/>
                  </a:moveTo>
                  <a:cubicBezTo>
                    <a:pt x="1484" y="1"/>
                    <a:pt x="493" y="658"/>
                    <a:pt x="251" y="1247"/>
                  </a:cubicBezTo>
                  <a:cubicBezTo>
                    <a:pt x="101" y="1582"/>
                    <a:pt x="0" y="2318"/>
                    <a:pt x="519" y="3289"/>
                  </a:cubicBezTo>
                  <a:cubicBezTo>
                    <a:pt x="1339" y="2167"/>
                    <a:pt x="2695" y="1749"/>
                    <a:pt x="4118" y="1682"/>
                  </a:cubicBezTo>
                  <a:cubicBezTo>
                    <a:pt x="4118" y="1682"/>
                    <a:pt x="4101" y="192"/>
                    <a:pt x="2879" y="25"/>
                  </a:cubicBezTo>
                  <a:cubicBezTo>
                    <a:pt x="2765" y="9"/>
                    <a:pt x="2650" y="1"/>
                    <a:pt x="2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7" name="Google Shape;10907;p27"/>
            <p:cNvSpPr/>
            <p:nvPr/>
          </p:nvSpPr>
          <p:spPr>
            <a:xfrm>
              <a:off x="1649761" y="1213141"/>
              <a:ext cx="154876" cy="222841"/>
            </a:xfrm>
            <a:custGeom>
              <a:avLst/>
              <a:gdLst/>
              <a:ahLst/>
              <a:cxnLst/>
              <a:rect l="l" t="t" r="r" b="b"/>
              <a:pathLst>
                <a:path w="2060" h="2964" extrusionOk="0">
                  <a:moveTo>
                    <a:pt x="1206" y="1"/>
                  </a:moveTo>
                  <a:cubicBezTo>
                    <a:pt x="737" y="252"/>
                    <a:pt x="386" y="570"/>
                    <a:pt x="268" y="905"/>
                  </a:cubicBezTo>
                  <a:cubicBezTo>
                    <a:pt x="118" y="1239"/>
                    <a:pt x="1" y="1976"/>
                    <a:pt x="536" y="2963"/>
                  </a:cubicBezTo>
                  <a:cubicBezTo>
                    <a:pt x="921" y="2411"/>
                    <a:pt x="1474" y="2043"/>
                    <a:pt x="2059" y="1792"/>
                  </a:cubicBezTo>
                  <a:cubicBezTo>
                    <a:pt x="1976" y="1658"/>
                    <a:pt x="1892" y="1557"/>
                    <a:pt x="1792" y="1457"/>
                  </a:cubicBezTo>
                  <a:cubicBezTo>
                    <a:pt x="1407" y="988"/>
                    <a:pt x="1223" y="469"/>
                    <a:pt x="1206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8" name="Google Shape;10908;p27"/>
            <p:cNvSpPr/>
            <p:nvPr/>
          </p:nvSpPr>
          <p:spPr>
            <a:xfrm>
              <a:off x="1736598" y="1212013"/>
              <a:ext cx="435532" cy="173596"/>
            </a:xfrm>
            <a:custGeom>
              <a:avLst/>
              <a:gdLst/>
              <a:ahLst/>
              <a:cxnLst/>
              <a:rect l="l" t="t" r="r" b="b"/>
              <a:pathLst>
                <a:path w="5793" h="2309" extrusionOk="0">
                  <a:moveTo>
                    <a:pt x="3663" y="0"/>
                  </a:moveTo>
                  <a:cubicBezTo>
                    <a:pt x="2229" y="0"/>
                    <a:pt x="900" y="1155"/>
                    <a:pt x="1" y="2309"/>
                  </a:cubicBezTo>
                  <a:cubicBezTo>
                    <a:pt x="727" y="1831"/>
                    <a:pt x="1529" y="1615"/>
                    <a:pt x="2152" y="1615"/>
                  </a:cubicBezTo>
                  <a:cubicBezTo>
                    <a:pt x="2663" y="1615"/>
                    <a:pt x="3053" y="1760"/>
                    <a:pt x="3181" y="2024"/>
                  </a:cubicBezTo>
                  <a:cubicBezTo>
                    <a:pt x="3181" y="2024"/>
                    <a:pt x="5792" y="350"/>
                    <a:pt x="4169" y="49"/>
                  </a:cubicBezTo>
                  <a:cubicBezTo>
                    <a:pt x="3999" y="16"/>
                    <a:pt x="3830" y="0"/>
                    <a:pt x="3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9" name="Google Shape;10909;p27"/>
            <p:cNvSpPr/>
            <p:nvPr/>
          </p:nvSpPr>
          <p:spPr>
            <a:xfrm>
              <a:off x="2037408" y="4044636"/>
              <a:ext cx="114578" cy="46688"/>
            </a:xfrm>
            <a:custGeom>
              <a:avLst/>
              <a:gdLst/>
              <a:ahLst/>
              <a:cxnLst/>
              <a:rect l="l" t="t" r="r" b="b"/>
              <a:pathLst>
                <a:path w="1524" h="621" extrusionOk="0">
                  <a:moveTo>
                    <a:pt x="361" y="0"/>
                  </a:moveTo>
                  <a:cubicBezTo>
                    <a:pt x="352" y="0"/>
                    <a:pt x="343" y="1"/>
                    <a:pt x="335" y="1"/>
                  </a:cubicBezTo>
                  <a:cubicBezTo>
                    <a:pt x="0" y="52"/>
                    <a:pt x="134" y="621"/>
                    <a:pt x="134" y="621"/>
                  </a:cubicBezTo>
                  <a:lnTo>
                    <a:pt x="1523" y="621"/>
                  </a:lnTo>
                  <a:cubicBezTo>
                    <a:pt x="1523" y="621"/>
                    <a:pt x="712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0" name="Google Shape;10910;p27"/>
            <p:cNvSpPr/>
            <p:nvPr/>
          </p:nvSpPr>
          <p:spPr>
            <a:xfrm>
              <a:off x="1473605" y="4044636"/>
              <a:ext cx="113300" cy="46688"/>
            </a:xfrm>
            <a:custGeom>
              <a:avLst/>
              <a:gdLst/>
              <a:ahLst/>
              <a:cxnLst/>
              <a:rect l="l" t="t" r="r" b="b"/>
              <a:pathLst>
                <a:path w="1507" h="621" extrusionOk="0">
                  <a:moveTo>
                    <a:pt x="1179" y="0"/>
                  </a:moveTo>
                  <a:cubicBezTo>
                    <a:pt x="828" y="0"/>
                    <a:pt x="0" y="621"/>
                    <a:pt x="0" y="621"/>
                  </a:cubicBezTo>
                  <a:lnTo>
                    <a:pt x="1406" y="621"/>
                  </a:lnTo>
                  <a:cubicBezTo>
                    <a:pt x="1406" y="621"/>
                    <a:pt x="1507" y="52"/>
                    <a:pt x="1205" y="1"/>
                  </a:cubicBezTo>
                  <a:cubicBezTo>
                    <a:pt x="1197" y="1"/>
                    <a:pt x="1188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1" name="Google Shape;10911;p27"/>
            <p:cNvSpPr/>
            <p:nvPr/>
          </p:nvSpPr>
          <p:spPr>
            <a:xfrm>
              <a:off x="2219879" y="1961971"/>
              <a:ext cx="93151" cy="65484"/>
            </a:xfrm>
            <a:custGeom>
              <a:avLst/>
              <a:gdLst/>
              <a:ahLst/>
              <a:cxnLst/>
              <a:rect l="l" t="t" r="r" b="b"/>
              <a:pathLst>
                <a:path w="1239" h="871" extrusionOk="0">
                  <a:moveTo>
                    <a:pt x="1189" y="0"/>
                  </a:moveTo>
                  <a:lnTo>
                    <a:pt x="0" y="251"/>
                  </a:lnTo>
                  <a:lnTo>
                    <a:pt x="0" y="871"/>
                  </a:lnTo>
                  <a:lnTo>
                    <a:pt x="1239" y="469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2" name="Google Shape;10912;p27"/>
            <p:cNvSpPr/>
            <p:nvPr/>
          </p:nvSpPr>
          <p:spPr>
            <a:xfrm>
              <a:off x="1839825" y="2190454"/>
              <a:ext cx="295242" cy="88189"/>
            </a:xfrm>
            <a:custGeom>
              <a:avLst/>
              <a:gdLst/>
              <a:ahLst/>
              <a:cxnLst/>
              <a:rect l="l" t="t" r="r" b="b"/>
              <a:pathLst>
                <a:path w="3927" h="1173" extrusionOk="0">
                  <a:moveTo>
                    <a:pt x="3672" y="0"/>
                  </a:moveTo>
                  <a:cubicBezTo>
                    <a:pt x="3648" y="0"/>
                    <a:pt x="3623" y="3"/>
                    <a:pt x="3599" y="8"/>
                  </a:cubicBezTo>
                  <a:cubicBezTo>
                    <a:pt x="3432" y="8"/>
                    <a:pt x="1088" y="460"/>
                    <a:pt x="0" y="1129"/>
                  </a:cubicBezTo>
                  <a:cubicBezTo>
                    <a:pt x="0" y="1129"/>
                    <a:pt x="345" y="1173"/>
                    <a:pt x="827" y="1173"/>
                  </a:cubicBezTo>
                  <a:cubicBezTo>
                    <a:pt x="1189" y="1173"/>
                    <a:pt x="1629" y="1148"/>
                    <a:pt x="2059" y="1062"/>
                  </a:cubicBezTo>
                  <a:cubicBezTo>
                    <a:pt x="2645" y="962"/>
                    <a:pt x="3817" y="359"/>
                    <a:pt x="3884" y="225"/>
                  </a:cubicBezTo>
                  <a:cubicBezTo>
                    <a:pt x="3926" y="82"/>
                    <a:pt x="3811" y="0"/>
                    <a:pt x="367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3" name="Google Shape;10913;p27"/>
            <p:cNvSpPr/>
            <p:nvPr/>
          </p:nvSpPr>
          <p:spPr>
            <a:xfrm>
              <a:off x="1963127" y="2149329"/>
              <a:ext cx="178258" cy="93301"/>
            </a:xfrm>
            <a:custGeom>
              <a:avLst/>
              <a:gdLst/>
              <a:ahLst/>
              <a:cxnLst/>
              <a:rect l="l" t="t" r="r" b="b"/>
              <a:pathLst>
                <a:path w="2371" h="1241" extrusionOk="0">
                  <a:moveTo>
                    <a:pt x="2009" y="0"/>
                  </a:moveTo>
                  <a:cubicBezTo>
                    <a:pt x="1993" y="0"/>
                    <a:pt x="1976" y="1"/>
                    <a:pt x="1959" y="2"/>
                  </a:cubicBezTo>
                  <a:cubicBezTo>
                    <a:pt x="1725" y="19"/>
                    <a:pt x="737" y="638"/>
                    <a:pt x="1" y="772"/>
                  </a:cubicBezTo>
                  <a:lnTo>
                    <a:pt x="84" y="1241"/>
                  </a:lnTo>
                  <a:cubicBezTo>
                    <a:pt x="720" y="1090"/>
                    <a:pt x="2210" y="437"/>
                    <a:pt x="2294" y="253"/>
                  </a:cubicBezTo>
                  <a:cubicBezTo>
                    <a:pt x="2370" y="84"/>
                    <a:pt x="2194" y="0"/>
                    <a:pt x="2009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4" name="Google Shape;10914;p27"/>
            <p:cNvSpPr/>
            <p:nvPr/>
          </p:nvSpPr>
          <p:spPr>
            <a:xfrm>
              <a:off x="1905235" y="2134518"/>
              <a:ext cx="194948" cy="109391"/>
            </a:xfrm>
            <a:custGeom>
              <a:avLst/>
              <a:gdLst/>
              <a:ahLst/>
              <a:cxnLst/>
              <a:rect l="l" t="t" r="r" b="b"/>
              <a:pathLst>
                <a:path w="2593" h="1455" extrusionOk="0">
                  <a:moveTo>
                    <a:pt x="2379" y="1"/>
                  </a:moveTo>
                  <a:cubicBezTo>
                    <a:pt x="2344" y="1"/>
                    <a:pt x="2304" y="6"/>
                    <a:pt x="2260" y="15"/>
                  </a:cubicBezTo>
                  <a:cubicBezTo>
                    <a:pt x="2026" y="32"/>
                    <a:pt x="1055" y="634"/>
                    <a:pt x="319" y="785"/>
                  </a:cubicBezTo>
                  <a:lnTo>
                    <a:pt x="1" y="1455"/>
                  </a:lnTo>
                  <a:lnTo>
                    <a:pt x="1" y="1455"/>
                  </a:lnTo>
                  <a:lnTo>
                    <a:pt x="503" y="1388"/>
                  </a:lnTo>
                  <a:cubicBezTo>
                    <a:pt x="1139" y="1254"/>
                    <a:pt x="2428" y="450"/>
                    <a:pt x="2511" y="266"/>
                  </a:cubicBezTo>
                  <a:cubicBezTo>
                    <a:pt x="2593" y="89"/>
                    <a:pt x="2531" y="1"/>
                    <a:pt x="2379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5" name="Google Shape;10915;p27"/>
            <p:cNvSpPr/>
            <p:nvPr/>
          </p:nvSpPr>
          <p:spPr>
            <a:xfrm>
              <a:off x="1828473" y="2109331"/>
              <a:ext cx="214571" cy="147132"/>
            </a:xfrm>
            <a:custGeom>
              <a:avLst/>
              <a:gdLst/>
              <a:ahLst/>
              <a:cxnLst/>
              <a:rect l="l" t="t" r="r" b="b"/>
              <a:pathLst>
                <a:path w="2854" h="1957" extrusionOk="0">
                  <a:moveTo>
                    <a:pt x="2472" y="0"/>
                  </a:moveTo>
                  <a:cubicBezTo>
                    <a:pt x="2439" y="0"/>
                    <a:pt x="2407" y="10"/>
                    <a:pt x="2377" y="32"/>
                  </a:cubicBezTo>
                  <a:cubicBezTo>
                    <a:pt x="1122" y="1020"/>
                    <a:pt x="837" y="384"/>
                    <a:pt x="1" y="1522"/>
                  </a:cubicBezTo>
                  <a:lnTo>
                    <a:pt x="1206" y="1957"/>
                  </a:lnTo>
                  <a:cubicBezTo>
                    <a:pt x="1206" y="1957"/>
                    <a:pt x="1356" y="1170"/>
                    <a:pt x="2511" y="517"/>
                  </a:cubicBezTo>
                  <a:cubicBezTo>
                    <a:pt x="2854" y="332"/>
                    <a:pt x="2661" y="0"/>
                    <a:pt x="247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6" name="Google Shape;10916;p27"/>
            <p:cNvSpPr/>
            <p:nvPr/>
          </p:nvSpPr>
          <p:spPr>
            <a:xfrm>
              <a:off x="1783137" y="2160757"/>
              <a:ext cx="119691" cy="195174"/>
            </a:xfrm>
            <a:custGeom>
              <a:avLst/>
              <a:gdLst/>
              <a:ahLst/>
              <a:cxnLst/>
              <a:rect l="l" t="t" r="r" b="b"/>
              <a:pathLst>
                <a:path w="1592" h="2596" extrusionOk="0">
                  <a:moveTo>
                    <a:pt x="1558" y="1"/>
                  </a:moveTo>
                  <a:lnTo>
                    <a:pt x="1" y="85"/>
                  </a:lnTo>
                  <a:lnTo>
                    <a:pt x="503" y="2595"/>
                  </a:lnTo>
                  <a:lnTo>
                    <a:pt x="1591" y="1792"/>
                  </a:lnTo>
                  <a:lnTo>
                    <a:pt x="1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7" name="Google Shape;10917;p27"/>
            <p:cNvSpPr/>
            <p:nvPr/>
          </p:nvSpPr>
          <p:spPr>
            <a:xfrm>
              <a:off x="1722764" y="1465834"/>
              <a:ext cx="57966" cy="82400"/>
            </a:xfrm>
            <a:custGeom>
              <a:avLst/>
              <a:gdLst/>
              <a:ahLst/>
              <a:cxnLst/>
              <a:rect l="l" t="t" r="r" b="b"/>
              <a:pathLst>
                <a:path w="771" h="1096" extrusionOk="0">
                  <a:moveTo>
                    <a:pt x="246" y="1"/>
                  </a:moveTo>
                  <a:cubicBezTo>
                    <a:pt x="219" y="1"/>
                    <a:pt x="193" y="7"/>
                    <a:pt x="168" y="21"/>
                  </a:cubicBezTo>
                  <a:cubicBezTo>
                    <a:pt x="17" y="105"/>
                    <a:pt x="0" y="389"/>
                    <a:pt x="134" y="690"/>
                  </a:cubicBezTo>
                  <a:cubicBezTo>
                    <a:pt x="232" y="928"/>
                    <a:pt x="400" y="1096"/>
                    <a:pt x="531" y="1096"/>
                  </a:cubicBezTo>
                  <a:cubicBezTo>
                    <a:pt x="557" y="1096"/>
                    <a:pt x="581" y="1089"/>
                    <a:pt x="603" y="1075"/>
                  </a:cubicBezTo>
                  <a:cubicBezTo>
                    <a:pt x="737" y="992"/>
                    <a:pt x="770" y="707"/>
                    <a:pt x="653" y="406"/>
                  </a:cubicBezTo>
                  <a:cubicBezTo>
                    <a:pt x="541" y="168"/>
                    <a:pt x="383" y="1"/>
                    <a:pt x="24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8" name="Google Shape;10918;p27"/>
            <p:cNvSpPr/>
            <p:nvPr/>
          </p:nvSpPr>
          <p:spPr>
            <a:xfrm>
              <a:off x="1732839" y="1479893"/>
              <a:ext cx="37817" cy="54282"/>
            </a:xfrm>
            <a:custGeom>
              <a:avLst/>
              <a:gdLst/>
              <a:ahLst/>
              <a:cxnLst/>
              <a:rect l="l" t="t" r="r" b="b"/>
              <a:pathLst>
                <a:path w="503" h="722" extrusionOk="0">
                  <a:moveTo>
                    <a:pt x="151" y="1"/>
                  </a:moveTo>
                  <a:cubicBezTo>
                    <a:pt x="133" y="1"/>
                    <a:pt x="116" y="6"/>
                    <a:pt x="101" y="18"/>
                  </a:cubicBezTo>
                  <a:cubicBezTo>
                    <a:pt x="0" y="51"/>
                    <a:pt x="0" y="269"/>
                    <a:pt x="51" y="453"/>
                  </a:cubicBezTo>
                  <a:cubicBezTo>
                    <a:pt x="119" y="604"/>
                    <a:pt x="233" y="722"/>
                    <a:pt x="318" y="722"/>
                  </a:cubicBezTo>
                  <a:cubicBezTo>
                    <a:pt x="337" y="722"/>
                    <a:pt x="354" y="716"/>
                    <a:pt x="369" y="704"/>
                  </a:cubicBezTo>
                  <a:cubicBezTo>
                    <a:pt x="469" y="637"/>
                    <a:pt x="503" y="453"/>
                    <a:pt x="419" y="269"/>
                  </a:cubicBezTo>
                  <a:cubicBezTo>
                    <a:pt x="350" y="118"/>
                    <a:pt x="236" y="1"/>
                    <a:pt x="151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9" name="Google Shape;10919;p27"/>
            <p:cNvSpPr/>
            <p:nvPr/>
          </p:nvSpPr>
          <p:spPr>
            <a:xfrm>
              <a:off x="1741635" y="1501170"/>
              <a:ext cx="29020" cy="38268"/>
            </a:xfrm>
            <a:custGeom>
              <a:avLst/>
              <a:gdLst/>
              <a:ahLst/>
              <a:cxnLst/>
              <a:rect l="l" t="t" r="r" b="b"/>
              <a:pathLst>
                <a:path w="386" h="509" extrusionOk="0">
                  <a:moveTo>
                    <a:pt x="110" y="0"/>
                  </a:moveTo>
                  <a:cubicBezTo>
                    <a:pt x="101" y="0"/>
                    <a:pt x="93" y="1"/>
                    <a:pt x="84" y="3"/>
                  </a:cubicBezTo>
                  <a:cubicBezTo>
                    <a:pt x="17" y="53"/>
                    <a:pt x="1" y="170"/>
                    <a:pt x="68" y="321"/>
                  </a:cubicBezTo>
                  <a:cubicBezTo>
                    <a:pt x="112" y="453"/>
                    <a:pt x="195" y="508"/>
                    <a:pt x="271" y="508"/>
                  </a:cubicBezTo>
                  <a:cubicBezTo>
                    <a:pt x="281" y="508"/>
                    <a:pt x="292" y="507"/>
                    <a:pt x="302" y="505"/>
                  </a:cubicBezTo>
                  <a:cubicBezTo>
                    <a:pt x="386" y="472"/>
                    <a:pt x="386" y="338"/>
                    <a:pt x="319" y="187"/>
                  </a:cubicBezTo>
                  <a:cubicBezTo>
                    <a:pt x="258" y="67"/>
                    <a:pt x="185" y="0"/>
                    <a:pt x="11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0" name="Google Shape;10920;p27"/>
            <p:cNvSpPr/>
            <p:nvPr/>
          </p:nvSpPr>
          <p:spPr>
            <a:xfrm>
              <a:off x="2578506" y="2179478"/>
              <a:ext cx="68040" cy="60672"/>
            </a:xfrm>
            <a:custGeom>
              <a:avLst/>
              <a:gdLst/>
              <a:ahLst/>
              <a:cxnLst/>
              <a:rect l="l" t="t" r="r" b="b"/>
              <a:pathLst>
                <a:path w="905" h="807" extrusionOk="0">
                  <a:moveTo>
                    <a:pt x="280" y="0"/>
                  </a:moveTo>
                  <a:cubicBezTo>
                    <a:pt x="204" y="0"/>
                    <a:pt x="139" y="16"/>
                    <a:pt x="101" y="53"/>
                  </a:cubicBezTo>
                  <a:cubicBezTo>
                    <a:pt x="1" y="187"/>
                    <a:pt x="84" y="338"/>
                    <a:pt x="218" y="354"/>
                  </a:cubicBezTo>
                  <a:cubicBezTo>
                    <a:pt x="319" y="354"/>
                    <a:pt x="68" y="806"/>
                    <a:pt x="68" y="806"/>
                  </a:cubicBezTo>
                  <a:cubicBezTo>
                    <a:pt x="503" y="656"/>
                    <a:pt x="905" y="254"/>
                    <a:pt x="754" y="137"/>
                  </a:cubicBezTo>
                  <a:cubicBezTo>
                    <a:pt x="652" y="69"/>
                    <a:pt x="441" y="0"/>
                    <a:pt x="28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1" name="Google Shape;10921;p27"/>
            <p:cNvSpPr/>
            <p:nvPr/>
          </p:nvSpPr>
          <p:spPr>
            <a:xfrm>
              <a:off x="1849900" y="1426964"/>
              <a:ext cx="25186" cy="44358"/>
            </a:xfrm>
            <a:custGeom>
              <a:avLst/>
              <a:gdLst/>
              <a:ahLst/>
              <a:cxnLst/>
              <a:rect l="l" t="t" r="r" b="b"/>
              <a:pathLst>
                <a:path w="335" h="590" extrusionOk="0">
                  <a:moveTo>
                    <a:pt x="126" y="1"/>
                  </a:moveTo>
                  <a:cubicBezTo>
                    <a:pt x="123" y="1"/>
                    <a:pt x="120" y="1"/>
                    <a:pt x="117" y="2"/>
                  </a:cubicBezTo>
                  <a:cubicBezTo>
                    <a:pt x="50" y="36"/>
                    <a:pt x="0" y="153"/>
                    <a:pt x="50" y="320"/>
                  </a:cubicBezTo>
                  <a:cubicBezTo>
                    <a:pt x="82" y="477"/>
                    <a:pt x="157" y="590"/>
                    <a:pt x="221" y="590"/>
                  </a:cubicBezTo>
                  <a:cubicBezTo>
                    <a:pt x="226" y="590"/>
                    <a:pt x="230" y="589"/>
                    <a:pt x="234" y="588"/>
                  </a:cubicBezTo>
                  <a:cubicBezTo>
                    <a:pt x="318" y="588"/>
                    <a:pt x="335" y="454"/>
                    <a:pt x="301" y="287"/>
                  </a:cubicBezTo>
                  <a:cubicBezTo>
                    <a:pt x="254" y="129"/>
                    <a:pt x="177" y="1"/>
                    <a:pt x="126" y="1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2" name="Google Shape;10922;p27"/>
            <p:cNvSpPr/>
            <p:nvPr/>
          </p:nvSpPr>
          <p:spPr>
            <a:xfrm>
              <a:off x="1951774" y="1427114"/>
              <a:ext cx="20224" cy="47891"/>
            </a:xfrm>
            <a:custGeom>
              <a:avLst/>
              <a:gdLst/>
              <a:ahLst/>
              <a:cxnLst/>
              <a:rect l="l" t="t" r="r" b="b"/>
              <a:pathLst>
                <a:path w="269" h="637" extrusionOk="0">
                  <a:moveTo>
                    <a:pt x="118" y="0"/>
                  </a:moveTo>
                  <a:cubicBezTo>
                    <a:pt x="51" y="0"/>
                    <a:pt x="1" y="151"/>
                    <a:pt x="1" y="318"/>
                  </a:cubicBezTo>
                  <a:cubicBezTo>
                    <a:pt x="18" y="502"/>
                    <a:pt x="85" y="636"/>
                    <a:pt x="152" y="636"/>
                  </a:cubicBezTo>
                  <a:cubicBezTo>
                    <a:pt x="218" y="620"/>
                    <a:pt x="269" y="486"/>
                    <a:pt x="252" y="302"/>
                  </a:cubicBezTo>
                  <a:cubicBezTo>
                    <a:pt x="252" y="134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3" name="Google Shape;10923;p27"/>
            <p:cNvSpPr/>
            <p:nvPr/>
          </p:nvSpPr>
          <p:spPr>
            <a:xfrm>
              <a:off x="1823435" y="1376515"/>
              <a:ext cx="60447" cy="44658"/>
            </a:xfrm>
            <a:custGeom>
              <a:avLst/>
              <a:gdLst/>
              <a:ahLst/>
              <a:cxnLst/>
              <a:rect l="l" t="t" r="r" b="b"/>
              <a:pathLst>
                <a:path w="804" h="594" extrusionOk="0">
                  <a:moveTo>
                    <a:pt x="613" y="0"/>
                  </a:moveTo>
                  <a:cubicBezTo>
                    <a:pt x="604" y="0"/>
                    <a:pt x="595" y="1"/>
                    <a:pt x="586" y="4"/>
                  </a:cubicBezTo>
                  <a:lnTo>
                    <a:pt x="84" y="188"/>
                  </a:lnTo>
                  <a:cubicBezTo>
                    <a:pt x="17" y="221"/>
                    <a:pt x="1" y="305"/>
                    <a:pt x="17" y="372"/>
                  </a:cubicBezTo>
                  <a:lnTo>
                    <a:pt x="68" y="506"/>
                  </a:lnTo>
                  <a:cubicBezTo>
                    <a:pt x="81" y="561"/>
                    <a:pt x="130" y="594"/>
                    <a:pt x="184" y="594"/>
                  </a:cubicBezTo>
                  <a:cubicBezTo>
                    <a:pt x="195" y="594"/>
                    <a:pt x="207" y="592"/>
                    <a:pt x="218" y="590"/>
                  </a:cubicBezTo>
                  <a:lnTo>
                    <a:pt x="720" y="405"/>
                  </a:lnTo>
                  <a:cubicBezTo>
                    <a:pt x="771" y="389"/>
                    <a:pt x="804" y="305"/>
                    <a:pt x="771" y="238"/>
                  </a:cubicBezTo>
                  <a:lnTo>
                    <a:pt x="737" y="87"/>
                  </a:lnTo>
                  <a:cubicBezTo>
                    <a:pt x="723" y="44"/>
                    <a:pt x="670" y="0"/>
                    <a:pt x="613" y="0"/>
                  </a:cubicBez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4" name="Google Shape;10924;p27"/>
            <p:cNvSpPr/>
            <p:nvPr/>
          </p:nvSpPr>
          <p:spPr>
            <a:xfrm>
              <a:off x="1931700" y="1380274"/>
              <a:ext cx="49094" cy="38268"/>
            </a:xfrm>
            <a:custGeom>
              <a:avLst/>
              <a:gdLst/>
              <a:ahLst/>
              <a:cxnLst/>
              <a:rect l="l" t="t" r="r" b="b"/>
              <a:pathLst>
                <a:path w="653" h="509" extrusionOk="0">
                  <a:moveTo>
                    <a:pt x="92" y="1"/>
                  </a:moveTo>
                  <a:cubicBezTo>
                    <a:pt x="38" y="1"/>
                    <a:pt x="0" y="46"/>
                    <a:pt x="0" y="104"/>
                  </a:cubicBezTo>
                  <a:lnTo>
                    <a:pt x="0" y="255"/>
                  </a:lnTo>
                  <a:cubicBezTo>
                    <a:pt x="0" y="322"/>
                    <a:pt x="50" y="406"/>
                    <a:pt x="117" y="406"/>
                  </a:cubicBezTo>
                  <a:lnTo>
                    <a:pt x="552" y="506"/>
                  </a:lnTo>
                  <a:cubicBezTo>
                    <a:pt x="558" y="508"/>
                    <a:pt x="563" y="509"/>
                    <a:pt x="568" y="509"/>
                  </a:cubicBezTo>
                  <a:cubicBezTo>
                    <a:pt x="613" y="509"/>
                    <a:pt x="653" y="451"/>
                    <a:pt x="653" y="406"/>
                  </a:cubicBezTo>
                  <a:lnTo>
                    <a:pt x="653" y="255"/>
                  </a:lnTo>
                  <a:cubicBezTo>
                    <a:pt x="653" y="188"/>
                    <a:pt x="619" y="121"/>
                    <a:pt x="552" y="104"/>
                  </a:cubicBezTo>
                  <a:lnTo>
                    <a:pt x="117" y="4"/>
                  </a:ln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5" name="Google Shape;10925;p27"/>
            <p:cNvSpPr/>
            <p:nvPr/>
          </p:nvSpPr>
          <p:spPr>
            <a:xfrm>
              <a:off x="1903957" y="1467337"/>
              <a:ext cx="38193" cy="53154"/>
            </a:xfrm>
            <a:custGeom>
              <a:avLst/>
              <a:gdLst/>
              <a:ahLst/>
              <a:cxnLst/>
              <a:rect l="l" t="t" r="r" b="b"/>
              <a:pathLst>
                <a:path w="508" h="707" extrusionOk="0">
                  <a:moveTo>
                    <a:pt x="202" y="1"/>
                  </a:moveTo>
                  <a:cubicBezTo>
                    <a:pt x="202" y="1"/>
                    <a:pt x="185" y="18"/>
                    <a:pt x="168" y="51"/>
                  </a:cubicBezTo>
                  <a:cubicBezTo>
                    <a:pt x="257" y="272"/>
                    <a:pt x="345" y="624"/>
                    <a:pt x="113" y="624"/>
                  </a:cubicBezTo>
                  <a:cubicBezTo>
                    <a:pt x="82" y="624"/>
                    <a:pt x="45" y="617"/>
                    <a:pt x="1" y="603"/>
                  </a:cubicBezTo>
                  <a:lnTo>
                    <a:pt x="1" y="637"/>
                  </a:lnTo>
                  <a:cubicBezTo>
                    <a:pt x="98" y="685"/>
                    <a:pt x="171" y="706"/>
                    <a:pt x="225" y="706"/>
                  </a:cubicBezTo>
                  <a:cubicBezTo>
                    <a:pt x="507" y="706"/>
                    <a:pt x="272" y="141"/>
                    <a:pt x="2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6" name="Google Shape;10926;p27"/>
            <p:cNvSpPr/>
            <p:nvPr/>
          </p:nvSpPr>
          <p:spPr>
            <a:xfrm>
              <a:off x="1873808" y="1541619"/>
              <a:ext cx="76837" cy="45034"/>
            </a:xfrm>
            <a:custGeom>
              <a:avLst/>
              <a:gdLst/>
              <a:ahLst/>
              <a:cxnLst/>
              <a:rect l="l" t="t" r="r" b="b"/>
              <a:pathLst>
                <a:path w="1022" h="599" extrusionOk="0">
                  <a:moveTo>
                    <a:pt x="0" y="0"/>
                  </a:moveTo>
                  <a:cubicBezTo>
                    <a:pt x="0" y="302"/>
                    <a:pt x="201" y="553"/>
                    <a:pt x="469" y="586"/>
                  </a:cubicBezTo>
                  <a:cubicBezTo>
                    <a:pt x="503" y="594"/>
                    <a:pt x="537" y="598"/>
                    <a:pt x="571" y="598"/>
                  </a:cubicBezTo>
                  <a:cubicBezTo>
                    <a:pt x="811" y="598"/>
                    <a:pt x="1006" y="393"/>
                    <a:pt x="1021" y="84"/>
                  </a:cubicBezTo>
                  <a:lnTo>
                    <a:pt x="102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7" name="Google Shape;10927;p27"/>
            <p:cNvSpPr/>
            <p:nvPr/>
          </p:nvSpPr>
          <p:spPr>
            <a:xfrm>
              <a:off x="1878846" y="1545378"/>
              <a:ext cx="66762" cy="18946"/>
            </a:xfrm>
            <a:custGeom>
              <a:avLst/>
              <a:gdLst/>
              <a:ahLst/>
              <a:cxnLst/>
              <a:rect l="l" t="t" r="r" b="b"/>
              <a:pathLst>
                <a:path w="888" h="252" extrusionOk="0">
                  <a:moveTo>
                    <a:pt x="0" y="1"/>
                  </a:moveTo>
                  <a:cubicBezTo>
                    <a:pt x="0" y="84"/>
                    <a:pt x="34" y="185"/>
                    <a:pt x="84" y="252"/>
                  </a:cubicBezTo>
                  <a:lnTo>
                    <a:pt x="837" y="252"/>
                  </a:lnTo>
                  <a:cubicBezTo>
                    <a:pt x="870" y="185"/>
                    <a:pt x="887" y="135"/>
                    <a:pt x="887" y="68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F9E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8" name="Google Shape;10928;p27"/>
            <p:cNvSpPr/>
            <p:nvPr/>
          </p:nvSpPr>
          <p:spPr>
            <a:xfrm>
              <a:off x="2956078" y="2091588"/>
              <a:ext cx="490867" cy="566350"/>
            </a:xfrm>
            <a:custGeom>
              <a:avLst/>
              <a:gdLst/>
              <a:ahLst/>
              <a:cxnLst/>
              <a:rect l="l" t="t" r="r" b="b"/>
              <a:pathLst>
                <a:path w="6529" h="7533" extrusionOk="0">
                  <a:moveTo>
                    <a:pt x="921" y="0"/>
                  </a:moveTo>
                  <a:lnTo>
                    <a:pt x="0" y="1406"/>
                  </a:lnTo>
                  <a:cubicBezTo>
                    <a:pt x="636" y="3632"/>
                    <a:pt x="2930" y="7265"/>
                    <a:pt x="3599" y="7516"/>
                  </a:cubicBezTo>
                  <a:cubicBezTo>
                    <a:pt x="3633" y="7527"/>
                    <a:pt x="3671" y="7532"/>
                    <a:pt x="3713" y="7532"/>
                  </a:cubicBezTo>
                  <a:cubicBezTo>
                    <a:pt x="4492" y="7532"/>
                    <a:pt x="6528" y="5676"/>
                    <a:pt x="6528" y="4754"/>
                  </a:cubicBezTo>
                  <a:cubicBezTo>
                    <a:pt x="6512" y="3766"/>
                    <a:pt x="921" y="0"/>
                    <a:pt x="92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9" name="Google Shape;10929;p27"/>
            <p:cNvSpPr/>
            <p:nvPr/>
          </p:nvSpPr>
          <p:spPr>
            <a:xfrm>
              <a:off x="2956078" y="2197296"/>
              <a:ext cx="490867" cy="460643"/>
            </a:xfrm>
            <a:custGeom>
              <a:avLst/>
              <a:gdLst/>
              <a:ahLst/>
              <a:cxnLst/>
              <a:rect l="l" t="t" r="r" b="b"/>
              <a:pathLst>
                <a:path w="6529" h="6127" extrusionOk="0">
                  <a:moveTo>
                    <a:pt x="0" y="0"/>
                  </a:moveTo>
                  <a:cubicBezTo>
                    <a:pt x="636" y="2226"/>
                    <a:pt x="2930" y="5859"/>
                    <a:pt x="3599" y="6110"/>
                  </a:cubicBezTo>
                  <a:cubicBezTo>
                    <a:pt x="3633" y="6121"/>
                    <a:pt x="3671" y="6126"/>
                    <a:pt x="3713" y="6126"/>
                  </a:cubicBezTo>
                  <a:cubicBezTo>
                    <a:pt x="4492" y="6126"/>
                    <a:pt x="6528" y="4270"/>
                    <a:pt x="6528" y="3348"/>
                  </a:cubicBezTo>
                  <a:cubicBezTo>
                    <a:pt x="6528" y="3063"/>
                    <a:pt x="6177" y="2645"/>
                    <a:pt x="5658" y="2176"/>
                  </a:cubicBezTo>
                  <a:cubicBezTo>
                    <a:pt x="5180" y="2766"/>
                    <a:pt x="4610" y="3234"/>
                    <a:pt x="4283" y="3234"/>
                  </a:cubicBezTo>
                  <a:cubicBezTo>
                    <a:pt x="4266" y="3234"/>
                    <a:pt x="4250" y="3233"/>
                    <a:pt x="4235" y="3231"/>
                  </a:cubicBezTo>
                  <a:cubicBezTo>
                    <a:pt x="3666" y="3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0" name="Google Shape;10930;p27"/>
            <p:cNvSpPr/>
            <p:nvPr/>
          </p:nvSpPr>
          <p:spPr>
            <a:xfrm>
              <a:off x="3620552" y="1245996"/>
              <a:ext cx="393956" cy="469364"/>
            </a:xfrm>
            <a:custGeom>
              <a:avLst/>
              <a:gdLst/>
              <a:ahLst/>
              <a:cxnLst/>
              <a:rect l="l" t="t" r="r" b="b"/>
              <a:pathLst>
                <a:path w="5240" h="6243" extrusionOk="0">
                  <a:moveTo>
                    <a:pt x="2056" y="1"/>
                  </a:moveTo>
                  <a:cubicBezTo>
                    <a:pt x="1866" y="1"/>
                    <a:pt x="1659" y="33"/>
                    <a:pt x="1440" y="116"/>
                  </a:cubicBezTo>
                  <a:cubicBezTo>
                    <a:pt x="419" y="468"/>
                    <a:pt x="586" y="1321"/>
                    <a:pt x="586" y="1321"/>
                  </a:cubicBezTo>
                  <a:cubicBezTo>
                    <a:pt x="368" y="1455"/>
                    <a:pt x="0" y="2292"/>
                    <a:pt x="620" y="3079"/>
                  </a:cubicBezTo>
                  <a:lnTo>
                    <a:pt x="3013" y="6242"/>
                  </a:lnTo>
                  <a:cubicBezTo>
                    <a:pt x="3013" y="6242"/>
                    <a:pt x="5022" y="4920"/>
                    <a:pt x="5139" y="3966"/>
                  </a:cubicBezTo>
                  <a:cubicBezTo>
                    <a:pt x="5239" y="2978"/>
                    <a:pt x="4637" y="2577"/>
                    <a:pt x="4637" y="2577"/>
                  </a:cubicBezTo>
                  <a:cubicBezTo>
                    <a:pt x="4637" y="2577"/>
                    <a:pt x="5139" y="1874"/>
                    <a:pt x="4704" y="970"/>
                  </a:cubicBezTo>
                  <a:cubicBezTo>
                    <a:pt x="4467" y="468"/>
                    <a:pt x="4046" y="354"/>
                    <a:pt x="3712" y="354"/>
                  </a:cubicBezTo>
                  <a:cubicBezTo>
                    <a:pt x="3433" y="354"/>
                    <a:pt x="3214" y="434"/>
                    <a:pt x="3214" y="434"/>
                  </a:cubicBezTo>
                  <a:cubicBezTo>
                    <a:pt x="3214" y="434"/>
                    <a:pt x="2750" y="1"/>
                    <a:pt x="2056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1" name="Google Shape;10931;p27"/>
            <p:cNvSpPr/>
            <p:nvPr/>
          </p:nvSpPr>
          <p:spPr>
            <a:xfrm>
              <a:off x="3089755" y="2821472"/>
              <a:ext cx="594994" cy="1242165"/>
            </a:xfrm>
            <a:custGeom>
              <a:avLst/>
              <a:gdLst/>
              <a:ahLst/>
              <a:cxnLst/>
              <a:rect l="l" t="t" r="r" b="b"/>
              <a:pathLst>
                <a:path w="7914" h="16522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066" y="1"/>
                    <a:pt x="0" y="7793"/>
                    <a:pt x="3344" y="16522"/>
                  </a:cubicBezTo>
                  <a:lnTo>
                    <a:pt x="3662" y="16522"/>
                  </a:lnTo>
                  <a:lnTo>
                    <a:pt x="7914" y="1708"/>
                  </a:lnTo>
                  <a:lnTo>
                    <a:pt x="1068" y="1"/>
                  </a:lnTo>
                  <a:cubicBezTo>
                    <a:pt x="1068" y="1"/>
                    <a:pt x="1068" y="1"/>
                    <a:pt x="1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2" name="Google Shape;10932;p27"/>
            <p:cNvSpPr/>
            <p:nvPr/>
          </p:nvSpPr>
          <p:spPr>
            <a:xfrm>
              <a:off x="3343651" y="2900790"/>
              <a:ext cx="341103" cy="1161570"/>
            </a:xfrm>
            <a:custGeom>
              <a:avLst/>
              <a:gdLst/>
              <a:ahLst/>
              <a:cxnLst/>
              <a:rect l="l" t="t" r="r" b="b"/>
              <a:pathLst>
                <a:path w="4537" h="15450" extrusionOk="0">
                  <a:moveTo>
                    <a:pt x="2043" y="0"/>
                  </a:moveTo>
                  <a:cubicBezTo>
                    <a:pt x="17" y="2461"/>
                    <a:pt x="1" y="8855"/>
                    <a:pt x="51" y="15450"/>
                  </a:cubicBezTo>
                  <a:lnTo>
                    <a:pt x="285" y="15450"/>
                  </a:lnTo>
                  <a:lnTo>
                    <a:pt x="4537" y="636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3" name="Google Shape;10933;p27"/>
            <p:cNvSpPr/>
            <p:nvPr/>
          </p:nvSpPr>
          <p:spPr>
            <a:xfrm>
              <a:off x="3276963" y="2836584"/>
              <a:ext cx="624240" cy="1227054"/>
            </a:xfrm>
            <a:custGeom>
              <a:avLst/>
              <a:gdLst/>
              <a:ahLst/>
              <a:cxnLst/>
              <a:rect l="l" t="t" r="r" b="b"/>
              <a:pathLst>
                <a:path w="8303" h="163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7" y="18"/>
                    <a:pt x="1437" y="7703"/>
                    <a:pt x="7533" y="16321"/>
                  </a:cubicBezTo>
                  <a:lnTo>
                    <a:pt x="7851" y="16321"/>
                  </a:lnTo>
                  <a:lnTo>
                    <a:pt x="830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4" name="Google Shape;10934;p27"/>
            <p:cNvSpPr/>
            <p:nvPr/>
          </p:nvSpPr>
          <p:spPr>
            <a:xfrm>
              <a:off x="3154864" y="2735912"/>
              <a:ext cx="746337" cy="1327723"/>
            </a:xfrm>
            <a:custGeom>
              <a:avLst/>
              <a:gdLst/>
              <a:ahLst/>
              <a:cxnLst/>
              <a:rect l="l" t="t" r="r" b="b"/>
              <a:pathLst>
                <a:path w="9927" h="17660" extrusionOk="0">
                  <a:moveTo>
                    <a:pt x="369" y="0"/>
                  </a:moveTo>
                  <a:cubicBezTo>
                    <a:pt x="369" y="0"/>
                    <a:pt x="1" y="1591"/>
                    <a:pt x="85" y="3499"/>
                  </a:cubicBezTo>
                  <a:cubicBezTo>
                    <a:pt x="1959" y="3599"/>
                    <a:pt x="5123" y="4386"/>
                    <a:pt x="8504" y="5256"/>
                  </a:cubicBezTo>
                  <a:lnTo>
                    <a:pt x="9257" y="17660"/>
                  </a:lnTo>
                  <a:lnTo>
                    <a:pt x="9475" y="17660"/>
                  </a:lnTo>
                  <a:lnTo>
                    <a:pt x="9927" y="2126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5" name="Google Shape;10935;p27"/>
            <p:cNvSpPr/>
            <p:nvPr/>
          </p:nvSpPr>
          <p:spPr>
            <a:xfrm>
              <a:off x="3133512" y="1790101"/>
              <a:ext cx="996770" cy="1303289"/>
            </a:xfrm>
            <a:custGeom>
              <a:avLst/>
              <a:gdLst/>
              <a:ahLst/>
              <a:cxnLst/>
              <a:rect l="l" t="t" r="r" b="b"/>
              <a:pathLst>
                <a:path w="13258" h="17335" extrusionOk="0">
                  <a:moveTo>
                    <a:pt x="8180" y="1"/>
                  </a:moveTo>
                  <a:cubicBezTo>
                    <a:pt x="7559" y="1"/>
                    <a:pt x="6992" y="167"/>
                    <a:pt x="6528" y="361"/>
                  </a:cubicBezTo>
                  <a:cubicBezTo>
                    <a:pt x="2796" y="1918"/>
                    <a:pt x="335" y="7961"/>
                    <a:pt x="0" y="14874"/>
                  </a:cubicBezTo>
                  <a:cubicBezTo>
                    <a:pt x="3767" y="16179"/>
                    <a:pt x="10362" y="17334"/>
                    <a:pt x="10362" y="17334"/>
                  </a:cubicBezTo>
                  <a:cubicBezTo>
                    <a:pt x="10362" y="17334"/>
                    <a:pt x="13257" y="4546"/>
                    <a:pt x="11500" y="2035"/>
                  </a:cubicBezTo>
                  <a:cubicBezTo>
                    <a:pt x="10400" y="464"/>
                    <a:pt x="9216" y="1"/>
                    <a:pt x="8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6" name="Google Shape;10936;p27"/>
            <p:cNvSpPr/>
            <p:nvPr/>
          </p:nvSpPr>
          <p:spPr>
            <a:xfrm>
              <a:off x="3590328" y="1790778"/>
              <a:ext cx="365011" cy="112097"/>
            </a:xfrm>
            <a:custGeom>
              <a:avLst/>
              <a:gdLst/>
              <a:ahLst/>
              <a:cxnLst/>
              <a:rect l="l" t="t" r="r" b="b"/>
              <a:pathLst>
                <a:path w="4855" h="1491" extrusionOk="0">
                  <a:moveTo>
                    <a:pt x="2118" y="0"/>
                  </a:moveTo>
                  <a:cubicBezTo>
                    <a:pt x="1503" y="0"/>
                    <a:pt x="942" y="163"/>
                    <a:pt x="486" y="352"/>
                  </a:cubicBezTo>
                  <a:cubicBezTo>
                    <a:pt x="319" y="419"/>
                    <a:pt x="151" y="503"/>
                    <a:pt x="0" y="587"/>
                  </a:cubicBezTo>
                  <a:cubicBezTo>
                    <a:pt x="352" y="1105"/>
                    <a:pt x="1624" y="1490"/>
                    <a:pt x="3131" y="1490"/>
                  </a:cubicBezTo>
                  <a:cubicBezTo>
                    <a:pt x="3767" y="1490"/>
                    <a:pt x="4353" y="1423"/>
                    <a:pt x="4855" y="1306"/>
                  </a:cubicBezTo>
                  <a:cubicBezTo>
                    <a:pt x="3930" y="314"/>
                    <a:pt x="2972" y="0"/>
                    <a:pt x="2118" y="0"/>
                  </a:cubicBezTo>
                  <a:close/>
                </a:path>
              </a:pathLst>
            </a:custGeom>
            <a:solidFill>
              <a:srgbClr val="F7D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7" name="Google Shape;10937;p27"/>
            <p:cNvSpPr/>
            <p:nvPr/>
          </p:nvSpPr>
          <p:spPr>
            <a:xfrm>
              <a:off x="3326058" y="1930920"/>
              <a:ext cx="804227" cy="1162472"/>
            </a:xfrm>
            <a:custGeom>
              <a:avLst/>
              <a:gdLst/>
              <a:ahLst/>
              <a:cxnLst/>
              <a:rect l="l" t="t" r="r" b="b"/>
              <a:pathLst>
                <a:path w="10697" h="15462" extrusionOk="0">
                  <a:moveTo>
                    <a:pt x="8698" y="0"/>
                  </a:moveTo>
                  <a:cubicBezTo>
                    <a:pt x="7931" y="0"/>
                    <a:pt x="6645" y="3527"/>
                    <a:pt x="4721" y="8330"/>
                  </a:cubicBezTo>
                  <a:cubicBezTo>
                    <a:pt x="3700" y="10875"/>
                    <a:pt x="1624" y="12616"/>
                    <a:pt x="0" y="13771"/>
                  </a:cubicBezTo>
                  <a:cubicBezTo>
                    <a:pt x="3599" y="14725"/>
                    <a:pt x="7801" y="15461"/>
                    <a:pt x="7801" y="15461"/>
                  </a:cubicBezTo>
                  <a:cubicBezTo>
                    <a:pt x="7801" y="15461"/>
                    <a:pt x="10696" y="2673"/>
                    <a:pt x="8956" y="162"/>
                  </a:cubicBezTo>
                  <a:cubicBezTo>
                    <a:pt x="8877" y="53"/>
                    <a:pt x="8791" y="0"/>
                    <a:pt x="8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8" name="Google Shape;10938;p27"/>
            <p:cNvSpPr/>
            <p:nvPr/>
          </p:nvSpPr>
          <p:spPr>
            <a:xfrm>
              <a:off x="3541233" y="1790778"/>
              <a:ext cx="396513" cy="231637"/>
            </a:xfrm>
            <a:custGeom>
              <a:avLst/>
              <a:gdLst/>
              <a:ahLst/>
              <a:cxnLst/>
              <a:rect l="l" t="t" r="r" b="b"/>
              <a:pathLst>
                <a:path w="5274" h="3081" extrusionOk="0">
                  <a:moveTo>
                    <a:pt x="2757" y="1"/>
                  </a:moveTo>
                  <a:cubicBezTo>
                    <a:pt x="2148" y="1"/>
                    <a:pt x="1592" y="162"/>
                    <a:pt x="1139" y="352"/>
                  </a:cubicBezTo>
                  <a:cubicBezTo>
                    <a:pt x="804" y="503"/>
                    <a:pt x="486" y="670"/>
                    <a:pt x="168" y="888"/>
                  </a:cubicBezTo>
                  <a:cubicBezTo>
                    <a:pt x="1" y="1574"/>
                    <a:pt x="101" y="2578"/>
                    <a:pt x="352" y="3081"/>
                  </a:cubicBezTo>
                  <a:cubicBezTo>
                    <a:pt x="2294" y="2896"/>
                    <a:pt x="4068" y="1909"/>
                    <a:pt x="5273" y="1089"/>
                  </a:cubicBezTo>
                  <a:cubicBezTo>
                    <a:pt x="4416" y="269"/>
                    <a:pt x="354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9" name="Google Shape;10939;p27"/>
            <p:cNvSpPr/>
            <p:nvPr/>
          </p:nvSpPr>
          <p:spPr>
            <a:xfrm>
              <a:off x="3571457" y="1790928"/>
              <a:ext cx="332307" cy="192467"/>
            </a:xfrm>
            <a:custGeom>
              <a:avLst/>
              <a:gdLst/>
              <a:ahLst/>
              <a:cxnLst/>
              <a:rect l="l" t="t" r="r" b="b"/>
              <a:pathLst>
                <a:path w="4420" h="2560" extrusionOk="0">
                  <a:moveTo>
                    <a:pt x="2359" y="0"/>
                  </a:moveTo>
                  <a:cubicBezTo>
                    <a:pt x="1749" y="0"/>
                    <a:pt x="1192" y="163"/>
                    <a:pt x="737" y="350"/>
                  </a:cubicBezTo>
                  <a:cubicBezTo>
                    <a:pt x="603" y="417"/>
                    <a:pt x="486" y="467"/>
                    <a:pt x="335" y="534"/>
                  </a:cubicBezTo>
                  <a:cubicBezTo>
                    <a:pt x="0" y="953"/>
                    <a:pt x="34" y="2074"/>
                    <a:pt x="285" y="2560"/>
                  </a:cubicBezTo>
                  <a:cubicBezTo>
                    <a:pt x="2026" y="2392"/>
                    <a:pt x="3549" y="1355"/>
                    <a:pt x="4419" y="718"/>
                  </a:cubicBezTo>
                  <a:cubicBezTo>
                    <a:pt x="3713" y="184"/>
                    <a:pt x="3006" y="0"/>
                    <a:pt x="235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0" name="Google Shape;10940;p27"/>
            <p:cNvSpPr/>
            <p:nvPr/>
          </p:nvSpPr>
          <p:spPr>
            <a:xfrm>
              <a:off x="3591606" y="1790251"/>
              <a:ext cx="313436" cy="112623"/>
            </a:xfrm>
            <a:custGeom>
              <a:avLst/>
              <a:gdLst/>
              <a:ahLst/>
              <a:cxnLst/>
              <a:rect l="l" t="t" r="r" b="b"/>
              <a:pathLst>
                <a:path w="4169" h="1498" extrusionOk="0">
                  <a:moveTo>
                    <a:pt x="2093" y="1"/>
                  </a:moveTo>
                  <a:cubicBezTo>
                    <a:pt x="1481" y="1"/>
                    <a:pt x="924" y="164"/>
                    <a:pt x="469" y="359"/>
                  </a:cubicBezTo>
                  <a:cubicBezTo>
                    <a:pt x="335" y="426"/>
                    <a:pt x="218" y="460"/>
                    <a:pt x="67" y="543"/>
                  </a:cubicBezTo>
                  <a:cubicBezTo>
                    <a:pt x="50" y="577"/>
                    <a:pt x="17" y="610"/>
                    <a:pt x="0" y="661"/>
                  </a:cubicBezTo>
                  <a:cubicBezTo>
                    <a:pt x="402" y="1112"/>
                    <a:pt x="1590" y="1481"/>
                    <a:pt x="3013" y="1497"/>
                  </a:cubicBezTo>
                  <a:cubicBezTo>
                    <a:pt x="3482" y="1230"/>
                    <a:pt x="3867" y="945"/>
                    <a:pt x="4168" y="711"/>
                  </a:cubicBezTo>
                  <a:cubicBezTo>
                    <a:pt x="3453" y="185"/>
                    <a:pt x="2742" y="1"/>
                    <a:pt x="2093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0941;p27"/>
            <p:cNvSpPr/>
            <p:nvPr/>
          </p:nvSpPr>
          <p:spPr>
            <a:xfrm>
              <a:off x="3634386" y="1599510"/>
              <a:ext cx="247952" cy="264041"/>
            </a:xfrm>
            <a:custGeom>
              <a:avLst/>
              <a:gdLst/>
              <a:ahLst/>
              <a:cxnLst/>
              <a:rect l="l" t="t" r="r" b="b"/>
              <a:pathLst>
                <a:path w="3298" h="3512" extrusionOk="0">
                  <a:moveTo>
                    <a:pt x="3047" y="0"/>
                  </a:moveTo>
                  <a:lnTo>
                    <a:pt x="352" y="1189"/>
                  </a:lnTo>
                  <a:lnTo>
                    <a:pt x="0" y="2863"/>
                  </a:lnTo>
                  <a:cubicBezTo>
                    <a:pt x="95" y="3277"/>
                    <a:pt x="438" y="3512"/>
                    <a:pt x="1109" y="3512"/>
                  </a:cubicBezTo>
                  <a:cubicBezTo>
                    <a:pt x="1630" y="3512"/>
                    <a:pt x="2347" y="3371"/>
                    <a:pt x="3298" y="3064"/>
                  </a:cubicBezTo>
                  <a:lnTo>
                    <a:pt x="3047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0942;p27"/>
            <p:cNvSpPr/>
            <p:nvPr/>
          </p:nvSpPr>
          <p:spPr>
            <a:xfrm>
              <a:off x="3582810" y="1393206"/>
              <a:ext cx="310880" cy="381401"/>
            </a:xfrm>
            <a:custGeom>
              <a:avLst/>
              <a:gdLst/>
              <a:ahLst/>
              <a:cxnLst/>
              <a:rect l="l" t="t" r="r" b="b"/>
              <a:pathLst>
                <a:path w="4135" h="5073" extrusionOk="0">
                  <a:moveTo>
                    <a:pt x="1734" y="0"/>
                  </a:moveTo>
                  <a:cubicBezTo>
                    <a:pt x="1546" y="0"/>
                    <a:pt x="1403" y="26"/>
                    <a:pt x="1339" y="83"/>
                  </a:cubicBezTo>
                  <a:cubicBezTo>
                    <a:pt x="368" y="870"/>
                    <a:pt x="0" y="3581"/>
                    <a:pt x="268" y="5021"/>
                  </a:cubicBezTo>
                  <a:cubicBezTo>
                    <a:pt x="432" y="5057"/>
                    <a:pt x="606" y="5072"/>
                    <a:pt x="784" y="5072"/>
                  </a:cubicBezTo>
                  <a:cubicBezTo>
                    <a:pt x="1860" y="5072"/>
                    <a:pt x="3094" y="4497"/>
                    <a:pt x="3281" y="4268"/>
                  </a:cubicBezTo>
                  <a:cubicBezTo>
                    <a:pt x="3515" y="4000"/>
                    <a:pt x="4134" y="1439"/>
                    <a:pt x="3934" y="836"/>
                  </a:cubicBezTo>
                  <a:cubicBezTo>
                    <a:pt x="3762" y="361"/>
                    <a:pt x="2435" y="0"/>
                    <a:pt x="173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0943;p27"/>
            <p:cNvSpPr/>
            <p:nvPr/>
          </p:nvSpPr>
          <p:spPr>
            <a:xfrm>
              <a:off x="3723704" y="1918289"/>
              <a:ext cx="432976" cy="808889"/>
            </a:xfrm>
            <a:custGeom>
              <a:avLst/>
              <a:gdLst/>
              <a:ahLst/>
              <a:cxnLst/>
              <a:rect l="l" t="t" r="r" b="b"/>
              <a:pathLst>
                <a:path w="5759" h="10759" extrusionOk="0">
                  <a:moveTo>
                    <a:pt x="3110" y="0"/>
                  </a:moveTo>
                  <a:cubicBezTo>
                    <a:pt x="2395" y="0"/>
                    <a:pt x="1258" y="880"/>
                    <a:pt x="1323" y="2155"/>
                  </a:cubicBezTo>
                  <a:cubicBezTo>
                    <a:pt x="1390" y="4013"/>
                    <a:pt x="1022" y="6256"/>
                    <a:pt x="1" y="7109"/>
                  </a:cubicBezTo>
                  <a:lnTo>
                    <a:pt x="2813" y="10758"/>
                  </a:lnTo>
                  <a:cubicBezTo>
                    <a:pt x="5625" y="8448"/>
                    <a:pt x="5759" y="3711"/>
                    <a:pt x="3583" y="230"/>
                  </a:cubicBezTo>
                  <a:cubicBezTo>
                    <a:pt x="3486" y="73"/>
                    <a:pt x="3315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0944;p27"/>
            <p:cNvSpPr/>
            <p:nvPr/>
          </p:nvSpPr>
          <p:spPr>
            <a:xfrm>
              <a:off x="3838209" y="1885810"/>
              <a:ext cx="318473" cy="842570"/>
            </a:xfrm>
            <a:custGeom>
              <a:avLst/>
              <a:gdLst/>
              <a:ahLst/>
              <a:cxnLst/>
              <a:rect l="l" t="t" r="r" b="b"/>
              <a:pathLst>
                <a:path w="4236" h="11207" extrusionOk="0">
                  <a:moveTo>
                    <a:pt x="1391" y="1"/>
                  </a:moveTo>
                  <a:cubicBezTo>
                    <a:pt x="1043" y="1"/>
                    <a:pt x="1081" y="768"/>
                    <a:pt x="1223" y="1147"/>
                  </a:cubicBezTo>
                  <a:cubicBezTo>
                    <a:pt x="2344" y="4110"/>
                    <a:pt x="1993" y="7524"/>
                    <a:pt x="1" y="9533"/>
                  </a:cubicBezTo>
                  <a:lnTo>
                    <a:pt x="1290" y="11207"/>
                  </a:lnTo>
                  <a:cubicBezTo>
                    <a:pt x="4102" y="8880"/>
                    <a:pt x="4236" y="4143"/>
                    <a:pt x="2060" y="662"/>
                  </a:cubicBezTo>
                  <a:cubicBezTo>
                    <a:pt x="1993" y="578"/>
                    <a:pt x="1658" y="59"/>
                    <a:pt x="1457" y="9"/>
                  </a:cubicBezTo>
                  <a:cubicBezTo>
                    <a:pt x="1434" y="3"/>
                    <a:pt x="1412" y="1"/>
                    <a:pt x="1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0945;p27"/>
            <p:cNvSpPr/>
            <p:nvPr/>
          </p:nvSpPr>
          <p:spPr>
            <a:xfrm>
              <a:off x="3270647" y="4044636"/>
              <a:ext cx="114653" cy="46688"/>
            </a:xfrm>
            <a:custGeom>
              <a:avLst/>
              <a:gdLst/>
              <a:ahLst/>
              <a:cxnLst/>
              <a:rect l="l" t="t" r="r" b="b"/>
              <a:pathLst>
                <a:path w="1525" h="621" extrusionOk="0">
                  <a:moveTo>
                    <a:pt x="1163" y="0"/>
                  </a:moveTo>
                  <a:cubicBezTo>
                    <a:pt x="812" y="0"/>
                    <a:pt x="1" y="621"/>
                    <a:pt x="1" y="621"/>
                  </a:cubicBezTo>
                  <a:lnTo>
                    <a:pt x="1407" y="621"/>
                  </a:lnTo>
                  <a:cubicBezTo>
                    <a:pt x="1407" y="621"/>
                    <a:pt x="1524" y="52"/>
                    <a:pt x="1189" y="1"/>
                  </a:cubicBezTo>
                  <a:cubicBezTo>
                    <a:pt x="1181" y="1"/>
                    <a:pt x="1172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0946;p27"/>
            <p:cNvSpPr/>
            <p:nvPr/>
          </p:nvSpPr>
          <p:spPr>
            <a:xfrm>
              <a:off x="3824375" y="4043358"/>
              <a:ext cx="94504" cy="47966"/>
            </a:xfrm>
            <a:custGeom>
              <a:avLst/>
              <a:gdLst/>
              <a:ahLst/>
              <a:cxnLst/>
              <a:rect l="l" t="t" r="r" b="b"/>
              <a:pathLst>
                <a:path w="1257" h="638" extrusionOk="0">
                  <a:moveTo>
                    <a:pt x="492" y="1"/>
                  </a:moveTo>
                  <a:cubicBezTo>
                    <a:pt x="484" y="1"/>
                    <a:pt x="477" y="1"/>
                    <a:pt x="470" y="2"/>
                  </a:cubicBezTo>
                  <a:cubicBezTo>
                    <a:pt x="152" y="52"/>
                    <a:pt x="1" y="638"/>
                    <a:pt x="1" y="638"/>
                  </a:cubicBezTo>
                  <a:lnTo>
                    <a:pt x="1256" y="638"/>
                  </a:lnTo>
                  <a:cubicBezTo>
                    <a:pt x="1256" y="638"/>
                    <a:pt x="794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0947;p27"/>
            <p:cNvSpPr/>
            <p:nvPr/>
          </p:nvSpPr>
          <p:spPr>
            <a:xfrm>
              <a:off x="3667091" y="2404728"/>
              <a:ext cx="387491" cy="367793"/>
            </a:xfrm>
            <a:custGeom>
              <a:avLst/>
              <a:gdLst/>
              <a:ahLst/>
              <a:cxnLst/>
              <a:rect l="l" t="t" r="r" b="b"/>
              <a:pathLst>
                <a:path w="5154" h="4892" extrusionOk="0">
                  <a:moveTo>
                    <a:pt x="2082" y="1"/>
                  </a:moveTo>
                  <a:cubicBezTo>
                    <a:pt x="1719" y="1"/>
                    <a:pt x="1352" y="59"/>
                    <a:pt x="1005" y="171"/>
                  </a:cubicBezTo>
                  <a:cubicBezTo>
                    <a:pt x="1005" y="171"/>
                    <a:pt x="1" y="2196"/>
                    <a:pt x="1356" y="4138"/>
                  </a:cubicBezTo>
                  <a:cubicBezTo>
                    <a:pt x="1725" y="4672"/>
                    <a:pt x="2187" y="4892"/>
                    <a:pt x="2655" y="4892"/>
                  </a:cubicBezTo>
                  <a:cubicBezTo>
                    <a:pt x="3886" y="4892"/>
                    <a:pt x="5153" y="3367"/>
                    <a:pt x="4838" y="2045"/>
                  </a:cubicBezTo>
                  <a:cubicBezTo>
                    <a:pt x="4477" y="642"/>
                    <a:pt x="3295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0948;p27"/>
            <p:cNvSpPr/>
            <p:nvPr/>
          </p:nvSpPr>
          <p:spPr>
            <a:xfrm>
              <a:off x="3444322" y="2306764"/>
              <a:ext cx="611159" cy="449516"/>
            </a:xfrm>
            <a:custGeom>
              <a:avLst/>
              <a:gdLst/>
              <a:ahLst/>
              <a:cxnLst/>
              <a:rect l="l" t="t" r="r" b="b"/>
              <a:pathLst>
                <a:path w="8129" h="5979" extrusionOk="0">
                  <a:moveTo>
                    <a:pt x="620" y="1"/>
                  </a:moveTo>
                  <a:lnTo>
                    <a:pt x="1" y="1725"/>
                  </a:lnTo>
                  <a:cubicBezTo>
                    <a:pt x="1524" y="3499"/>
                    <a:pt x="4437" y="5842"/>
                    <a:pt x="5140" y="5959"/>
                  </a:cubicBezTo>
                  <a:cubicBezTo>
                    <a:pt x="5218" y="5972"/>
                    <a:pt x="5296" y="5978"/>
                    <a:pt x="5372" y="5978"/>
                  </a:cubicBezTo>
                  <a:cubicBezTo>
                    <a:pt x="6937" y="5978"/>
                    <a:pt x="8128" y="3471"/>
                    <a:pt x="6613" y="2227"/>
                  </a:cubicBezTo>
                  <a:cubicBezTo>
                    <a:pt x="5859" y="1591"/>
                    <a:pt x="620" y="1"/>
                    <a:pt x="620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27"/>
            <p:cNvSpPr/>
            <p:nvPr/>
          </p:nvSpPr>
          <p:spPr>
            <a:xfrm>
              <a:off x="3445600" y="2436380"/>
              <a:ext cx="601986" cy="319826"/>
            </a:xfrm>
            <a:custGeom>
              <a:avLst/>
              <a:gdLst/>
              <a:ahLst/>
              <a:cxnLst/>
              <a:rect l="l" t="t" r="r" b="b"/>
              <a:pathLst>
                <a:path w="8007" h="4254" extrusionOk="0">
                  <a:moveTo>
                    <a:pt x="1" y="1"/>
                  </a:moveTo>
                  <a:lnTo>
                    <a:pt x="1" y="1"/>
                  </a:lnTo>
                  <a:cubicBezTo>
                    <a:pt x="1524" y="1775"/>
                    <a:pt x="4436" y="4118"/>
                    <a:pt x="5139" y="4235"/>
                  </a:cubicBezTo>
                  <a:cubicBezTo>
                    <a:pt x="5215" y="4247"/>
                    <a:pt x="5289" y="4253"/>
                    <a:pt x="5363" y="4253"/>
                  </a:cubicBezTo>
                  <a:cubicBezTo>
                    <a:pt x="6850" y="4253"/>
                    <a:pt x="8007" y="1928"/>
                    <a:pt x="6763" y="637"/>
                  </a:cubicBezTo>
                  <a:lnTo>
                    <a:pt x="6763" y="637"/>
                  </a:lnTo>
                  <a:cubicBezTo>
                    <a:pt x="6462" y="1189"/>
                    <a:pt x="5976" y="1574"/>
                    <a:pt x="5374" y="1624"/>
                  </a:cubicBezTo>
                  <a:cubicBezTo>
                    <a:pt x="5365" y="1625"/>
                    <a:pt x="5355" y="1625"/>
                    <a:pt x="5344" y="1625"/>
                  </a:cubicBezTo>
                  <a:cubicBezTo>
                    <a:pt x="4631" y="16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0950;p27"/>
            <p:cNvSpPr/>
            <p:nvPr/>
          </p:nvSpPr>
          <p:spPr>
            <a:xfrm>
              <a:off x="3289518" y="3170099"/>
              <a:ext cx="192618" cy="74280"/>
            </a:xfrm>
            <a:custGeom>
              <a:avLst/>
              <a:gdLst/>
              <a:ahLst/>
              <a:cxnLst/>
              <a:rect l="l" t="t" r="r" b="b"/>
              <a:pathLst>
                <a:path w="2562" h="988" extrusionOk="0">
                  <a:moveTo>
                    <a:pt x="2562" y="0"/>
                  </a:moveTo>
                  <a:lnTo>
                    <a:pt x="1223" y="402"/>
                  </a:lnTo>
                  <a:lnTo>
                    <a:pt x="1" y="50"/>
                  </a:lnTo>
                  <a:lnTo>
                    <a:pt x="1407" y="988"/>
                  </a:lnTo>
                  <a:lnTo>
                    <a:pt x="25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27"/>
            <p:cNvSpPr/>
            <p:nvPr/>
          </p:nvSpPr>
          <p:spPr>
            <a:xfrm>
              <a:off x="3738816" y="1353133"/>
              <a:ext cx="197655" cy="250207"/>
            </a:xfrm>
            <a:custGeom>
              <a:avLst/>
              <a:gdLst/>
              <a:ahLst/>
              <a:cxnLst/>
              <a:rect l="l" t="t" r="r" b="b"/>
              <a:pathLst>
                <a:path w="2629" h="3328" extrusionOk="0">
                  <a:moveTo>
                    <a:pt x="995" y="0"/>
                  </a:moveTo>
                  <a:cubicBezTo>
                    <a:pt x="416" y="0"/>
                    <a:pt x="1" y="412"/>
                    <a:pt x="402" y="566"/>
                  </a:cubicBezTo>
                  <a:cubicBezTo>
                    <a:pt x="971" y="783"/>
                    <a:pt x="871" y="3328"/>
                    <a:pt x="871" y="3328"/>
                  </a:cubicBezTo>
                  <a:lnTo>
                    <a:pt x="1741" y="3294"/>
                  </a:lnTo>
                  <a:cubicBezTo>
                    <a:pt x="1741" y="3294"/>
                    <a:pt x="2629" y="901"/>
                    <a:pt x="1758" y="265"/>
                  </a:cubicBezTo>
                  <a:cubicBezTo>
                    <a:pt x="1507" y="72"/>
                    <a:pt x="1237" y="0"/>
                    <a:pt x="995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0952;p27"/>
            <p:cNvSpPr/>
            <p:nvPr/>
          </p:nvSpPr>
          <p:spPr>
            <a:xfrm>
              <a:off x="3821894" y="1537559"/>
              <a:ext cx="88189" cy="97512"/>
            </a:xfrm>
            <a:custGeom>
              <a:avLst/>
              <a:gdLst/>
              <a:ahLst/>
              <a:cxnLst/>
              <a:rect l="l" t="t" r="r" b="b"/>
              <a:pathLst>
                <a:path w="1173" h="1297" extrusionOk="0">
                  <a:moveTo>
                    <a:pt x="834" y="0"/>
                  </a:moveTo>
                  <a:cubicBezTo>
                    <a:pt x="649" y="0"/>
                    <a:pt x="409" y="160"/>
                    <a:pt x="251" y="423"/>
                  </a:cubicBezTo>
                  <a:cubicBezTo>
                    <a:pt x="34" y="757"/>
                    <a:pt x="0" y="1126"/>
                    <a:pt x="185" y="1260"/>
                  </a:cubicBezTo>
                  <a:cubicBezTo>
                    <a:pt x="224" y="1285"/>
                    <a:pt x="271" y="1297"/>
                    <a:pt x="322" y="1297"/>
                  </a:cubicBezTo>
                  <a:cubicBezTo>
                    <a:pt x="507" y="1297"/>
                    <a:pt x="750" y="1137"/>
                    <a:pt x="921" y="875"/>
                  </a:cubicBezTo>
                  <a:cubicBezTo>
                    <a:pt x="1122" y="540"/>
                    <a:pt x="1172" y="172"/>
                    <a:pt x="971" y="38"/>
                  </a:cubicBezTo>
                  <a:cubicBezTo>
                    <a:pt x="932" y="12"/>
                    <a:pt x="885" y="0"/>
                    <a:pt x="83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27"/>
            <p:cNvSpPr/>
            <p:nvPr/>
          </p:nvSpPr>
          <p:spPr>
            <a:xfrm>
              <a:off x="3838209" y="1557182"/>
              <a:ext cx="57966" cy="63980"/>
            </a:xfrm>
            <a:custGeom>
              <a:avLst/>
              <a:gdLst/>
              <a:ahLst/>
              <a:cxnLst/>
              <a:rect l="l" t="t" r="r" b="b"/>
              <a:pathLst>
                <a:path w="771" h="851" extrusionOk="0">
                  <a:moveTo>
                    <a:pt x="563" y="1"/>
                  </a:moveTo>
                  <a:cubicBezTo>
                    <a:pt x="444" y="1"/>
                    <a:pt x="286" y="109"/>
                    <a:pt x="168" y="279"/>
                  </a:cubicBezTo>
                  <a:cubicBezTo>
                    <a:pt x="34" y="496"/>
                    <a:pt x="1" y="748"/>
                    <a:pt x="135" y="831"/>
                  </a:cubicBezTo>
                  <a:cubicBezTo>
                    <a:pt x="157" y="844"/>
                    <a:pt x="184" y="850"/>
                    <a:pt x="214" y="850"/>
                  </a:cubicBezTo>
                  <a:cubicBezTo>
                    <a:pt x="338" y="850"/>
                    <a:pt x="512" y="743"/>
                    <a:pt x="620" y="580"/>
                  </a:cubicBezTo>
                  <a:cubicBezTo>
                    <a:pt x="754" y="363"/>
                    <a:pt x="771" y="112"/>
                    <a:pt x="654" y="28"/>
                  </a:cubicBezTo>
                  <a:cubicBezTo>
                    <a:pt x="628" y="9"/>
                    <a:pt x="597" y="1"/>
                    <a:pt x="563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0954;p27"/>
            <p:cNvSpPr/>
            <p:nvPr/>
          </p:nvSpPr>
          <p:spPr>
            <a:xfrm>
              <a:off x="3842044" y="1585676"/>
              <a:ext cx="36539" cy="36539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338" y="0"/>
                  </a:moveTo>
                  <a:cubicBezTo>
                    <a:pt x="259" y="0"/>
                    <a:pt x="165" y="61"/>
                    <a:pt x="101" y="151"/>
                  </a:cubicBezTo>
                  <a:cubicBezTo>
                    <a:pt x="17" y="285"/>
                    <a:pt x="0" y="436"/>
                    <a:pt x="84" y="469"/>
                  </a:cubicBezTo>
                  <a:cubicBezTo>
                    <a:pt x="99" y="480"/>
                    <a:pt x="117" y="486"/>
                    <a:pt x="138" y="486"/>
                  </a:cubicBezTo>
                  <a:cubicBezTo>
                    <a:pt x="209" y="486"/>
                    <a:pt x="304" y="422"/>
                    <a:pt x="368" y="318"/>
                  </a:cubicBezTo>
                  <a:cubicBezTo>
                    <a:pt x="452" y="201"/>
                    <a:pt x="486" y="51"/>
                    <a:pt x="402" y="17"/>
                  </a:cubicBezTo>
                  <a:cubicBezTo>
                    <a:pt x="383" y="6"/>
                    <a:pt x="361" y="0"/>
                    <a:pt x="338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27"/>
            <p:cNvSpPr/>
            <p:nvPr/>
          </p:nvSpPr>
          <p:spPr>
            <a:xfrm>
              <a:off x="3674609" y="1526507"/>
              <a:ext cx="29020" cy="44132"/>
            </a:xfrm>
            <a:custGeom>
              <a:avLst/>
              <a:gdLst/>
              <a:ahLst/>
              <a:cxnLst/>
              <a:rect l="l" t="t" r="r" b="b"/>
              <a:pathLst>
                <a:path w="386" h="587" extrusionOk="0">
                  <a:moveTo>
                    <a:pt x="235" y="1"/>
                  </a:moveTo>
                  <a:cubicBezTo>
                    <a:pt x="152" y="1"/>
                    <a:pt x="51" y="101"/>
                    <a:pt x="34" y="268"/>
                  </a:cubicBezTo>
                  <a:cubicBezTo>
                    <a:pt x="1" y="436"/>
                    <a:pt x="68" y="570"/>
                    <a:pt x="152" y="586"/>
                  </a:cubicBezTo>
                  <a:cubicBezTo>
                    <a:pt x="235" y="586"/>
                    <a:pt x="336" y="486"/>
                    <a:pt x="369" y="319"/>
                  </a:cubicBezTo>
                  <a:cubicBezTo>
                    <a:pt x="386" y="151"/>
                    <a:pt x="336" y="17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0956;p27"/>
            <p:cNvSpPr/>
            <p:nvPr/>
          </p:nvSpPr>
          <p:spPr>
            <a:xfrm>
              <a:off x="3668369" y="1477412"/>
              <a:ext cx="68040" cy="41952"/>
            </a:xfrm>
            <a:custGeom>
              <a:avLst/>
              <a:gdLst/>
              <a:ahLst/>
              <a:cxnLst/>
              <a:rect l="l" t="t" r="r" b="b"/>
              <a:pathLst>
                <a:path w="905" h="558" extrusionOk="0">
                  <a:moveTo>
                    <a:pt x="218" y="1"/>
                  </a:moveTo>
                  <a:cubicBezTo>
                    <a:pt x="168" y="1"/>
                    <a:pt x="117" y="34"/>
                    <a:pt x="84" y="68"/>
                  </a:cubicBezTo>
                  <a:lnTo>
                    <a:pt x="34" y="252"/>
                  </a:lnTo>
                  <a:cubicBezTo>
                    <a:pt x="0" y="319"/>
                    <a:pt x="51" y="369"/>
                    <a:pt x="84" y="386"/>
                  </a:cubicBezTo>
                  <a:lnTo>
                    <a:pt x="703" y="553"/>
                  </a:lnTo>
                  <a:cubicBezTo>
                    <a:pt x="712" y="556"/>
                    <a:pt x="721" y="558"/>
                    <a:pt x="730" y="558"/>
                  </a:cubicBezTo>
                  <a:cubicBezTo>
                    <a:pt x="770" y="558"/>
                    <a:pt x="807" y="528"/>
                    <a:pt x="820" y="486"/>
                  </a:cubicBezTo>
                  <a:lnTo>
                    <a:pt x="887" y="302"/>
                  </a:lnTo>
                  <a:cubicBezTo>
                    <a:pt x="904" y="235"/>
                    <a:pt x="871" y="202"/>
                    <a:pt x="820" y="16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27"/>
            <p:cNvSpPr/>
            <p:nvPr/>
          </p:nvSpPr>
          <p:spPr>
            <a:xfrm>
              <a:off x="3624311" y="1511019"/>
              <a:ext cx="18946" cy="40824"/>
            </a:xfrm>
            <a:custGeom>
              <a:avLst/>
              <a:gdLst/>
              <a:ahLst/>
              <a:cxnLst/>
              <a:rect l="l" t="t" r="r" b="b"/>
              <a:pathLst>
                <a:path w="252" h="543" extrusionOk="0">
                  <a:moveTo>
                    <a:pt x="201" y="1"/>
                  </a:moveTo>
                  <a:cubicBezTo>
                    <a:pt x="151" y="1"/>
                    <a:pt x="81" y="122"/>
                    <a:pt x="51" y="257"/>
                  </a:cubicBezTo>
                  <a:cubicBezTo>
                    <a:pt x="0" y="391"/>
                    <a:pt x="0" y="541"/>
                    <a:pt x="51" y="541"/>
                  </a:cubicBezTo>
                  <a:cubicBezTo>
                    <a:pt x="53" y="542"/>
                    <a:pt x="55" y="543"/>
                    <a:pt x="58" y="543"/>
                  </a:cubicBezTo>
                  <a:cubicBezTo>
                    <a:pt x="95" y="543"/>
                    <a:pt x="171" y="431"/>
                    <a:pt x="218" y="290"/>
                  </a:cubicBezTo>
                  <a:cubicBezTo>
                    <a:pt x="252" y="140"/>
                    <a:pt x="252" y="22"/>
                    <a:pt x="218" y="6"/>
                  </a:cubicBezTo>
                  <a:cubicBezTo>
                    <a:pt x="213" y="2"/>
                    <a:pt x="20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0958;p27"/>
            <p:cNvSpPr/>
            <p:nvPr/>
          </p:nvSpPr>
          <p:spPr>
            <a:xfrm>
              <a:off x="3616793" y="1469893"/>
              <a:ext cx="32780" cy="31501"/>
            </a:xfrm>
            <a:custGeom>
              <a:avLst/>
              <a:gdLst/>
              <a:ahLst/>
              <a:cxnLst/>
              <a:rect l="l" t="t" r="r" b="b"/>
              <a:pathLst>
                <a:path w="436" h="419" extrusionOk="0">
                  <a:moveTo>
                    <a:pt x="84" y="0"/>
                  </a:moveTo>
                  <a:cubicBezTo>
                    <a:pt x="50" y="0"/>
                    <a:pt x="17" y="51"/>
                    <a:pt x="17" y="84"/>
                  </a:cubicBezTo>
                  <a:lnTo>
                    <a:pt x="0" y="268"/>
                  </a:lnTo>
                  <a:cubicBezTo>
                    <a:pt x="0" y="335"/>
                    <a:pt x="17" y="385"/>
                    <a:pt x="50" y="385"/>
                  </a:cubicBezTo>
                  <a:lnTo>
                    <a:pt x="352" y="419"/>
                  </a:lnTo>
                  <a:cubicBezTo>
                    <a:pt x="385" y="419"/>
                    <a:pt x="418" y="385"/>
                    <a:pt x="418" y="335"/>
                  </a:cubicBezTo>
                  <a:lnTo>
                    <a:pt x="435" y="151"/>
                  </a:lnTo>
                  <a:cubicBezTo>
                    <a:pt x="435" y="84"/>
                    <a:pt x="418" y="51"/>
                    <a:pt x="402" y="51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27"/>
            <p:cNvSpPr/>
            <p:nvPr/>
          </p:nvSpPr>
          <p:spPr>
            <a:xfrm>
              <a:off x="3585291" y="1550415"/>
              <a:ext cx="64281" cy="75558"/>
            </a:xfrm>
            <a:custGeom>
              <a:avLst/>
              <a:gdLst/>
              <a:ahLst/>
              <a:cxnLst/>
              <a:rect l="l" t="t" r="r" b="b"/>
              <a:pathLst>
                <a:path w="855" h="1005" extrusionOk="0">
                  <a:moveTo>
                    <a:pt x="854" y="1"/>
                  </a:moveTo>
                  <a:cubicBezTo>
                    <a:pt x="319" y="402"/>
                    <a:pt x="1" y="670"/>
                    <a:pt x="67" y="804"/>
                  </a:cubicBezTo>
                  <a:cubicBezTo>
                    <a:pt x="134" y="1005"/>
                    <a:pt x="519" y="1005"/>
                    <a:pt x="519" y="1005"/>
                  </a:cubicBezTo>
                  <a:cubicBezTo>
                    <a:pt x="419" y="988"/>
                    <a:pt x="302" y="938"/>
                    <a:pt x="252" y="804"/>
                  </a:cubicBezTo>
                  <a:cubicBezTo>
                    <a:pt x="185" y="653"/>
                    <a:pt x="419" y="369"/>
                    <a:pt x="854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0960;p27"/>
            <p:cNvSpPr/>
            <p:nvPr/>
          </p:nvSpPr>
          <p:spPr>
            <a:xfrm>
              <a:off x="3614237" y="1649808"/>
              <a:ext cx="79393" cy="48042"/>
            </a:xfrm>
            <a:custGeom>
              <a:avLst/>
              <a:gdLst/>
              <a:ahLst/>
              <a:cxnLst/>
              <a:rect l="l" t="t" r="r" b="b"/>
              <a:pathLst>
                <a:path w="1056" h="639" extrusionOk="0">
                  <a:moveTo>
                    <a:pt x="1" y="1"/>
                  </a:moveTo>
                  <a:cubicBezTo>
                    <a:pt x="1" y="1"/>
                    <a:pt x="16" y="638"/>
                    <a:pt x="437" y="638"/>
                  </a:cubicBezTo>
                  <a:cubicBezTo>
                    <a:pt x="447" y="638"/>
                    <a:pt x="458" y="638"/>
                    <a:pt x="469" y="637"/>
                  </a:cubicBezTo>
                  <a:cubicBezTo>
                    <a:pt x="1055" y="620"/>
                    <a:pt x="921" y="34"/>
                    <a:pt x="921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27"/>
            <p:cNvSpPr/>
            <p:nvPr/>
          </p:nvSpPr>
          <p:spPr>
            <a:xfrm>
              <a:off x="3617996" y="1652364"/>
              <a:ext cx="56688" cy="23983"/>
            </a:xfrm>
            <a:custGeom>
              <a:avLst/>
              <a:gdLst/>
              <a:ahLst/>
              <a:cxnLst/>
              <a:rect l="l" t="t" r="r" b="b"/>
              <a:pathLst>
                <a:path w="754" h="319" extrusionOk="0">
                  <a:moveTo>
                    <a:pt x="1" y="0"/>
                  </a:moveTo>
                  <a:cubicBezTo>
                    <a:pt x="1" y="0"/>
                    <a:pt x="1" y="134"/>
                    <a:pt x="51" y="252"/>
                  </a:cubicBezTo>
                  <a:lnTo>
                    <a:pt x="704" y="318"/>
                  </a:lnTo>
                  <a:cubicBezTo>
                    <a:pt x="754" y="185"/>
                    <a:pt x="737" y="51"/>
                    <a:pt x="73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0962;p27"/>
            <p:cNvSpPr/>
            <p:nvPr/>
          </p:nvSpPr>
          <p:spPr>
            <a:xfrm>
              <a:off x="2953071" y="1990616"/>
              <a:ext cx="91121" cy="135028"/>
            </a:xfrm>
            <a:custGeom>
              <a:avLst/>
              <a:gdLst/>
              <a:ahLst/>
              <a:cxnLst/>
              <a:rect l="l" t="t" r="r" b="b"/>
              <a:pathLst>
                <a:path w="1212" h="1796" extrusionOk="0">
                  <a:moveTo>
                    <a:pt x="225" y="0"/>
                  </a:moveTo>
                  <a:cubicBezTo>
                    <a:pt x="68" y="0"/>
                    <a:pt x="1" y="270"/>
                    <a:pt x="90" y="372"/>
                  </a:cubicBezTo>
                  <a:cubicBezTo>
                    <a:pt x="191" y="523"/>
                    <a:pt x="643" y="992"/>
                    <a:pt x="626" y="1611"/>
                  </a:cubicBezTo>
                  <a:lnTo>
                    <a:pt x="1212" y="1795"/>
                  </a:lnTo>
                  <a:cubicBezTo>
                    <a:pt x="1145" y="1226"/>
                    <a:pt x="844" y="439"/>
                    <a:pt x="392" y="88"/>
                  </a:cubicBezTo>
                  <a:cubicBezTo>
                    <a:pt x="329" y="25"/>
                    <a:pt x="273" y="0"/>
                    <a:pt x="225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27"/>
            <p:cNvSpPr/>
            <p:nvPr/>
          </p:nvSpPr>
          <p:spPr>
            <a:xfrm>
              <a:off x="2879090" y="2044372"/>
              <a:ext cx="168935" cy="179385"/>
            </a:xfrm>
            <a:custGeom>
              <a:avLst/>
              <a:gdLst/>
              <a:ahLst/>
              <a:cxnLst/>
              <a:rect l="l" t="t" r="r" b="b"/>
              <a:pathLst>
                <a:path w="2247" h="2386" extrusionOk="0">
                  <a:moveTo>
                    <a:pt x="536" y="1"/>
                  </a:moveTo>
                  <a:cubicBezTo>
                    <a:pt x="315" y="1"/>
                    <a:pt x="1" y="1111"/>
                    <a:pt x="171" y="1482"/>
                  </a:cubicBezTo>
                  <a:cubicBezTo>
                    <a:pt x="238" y="1633"/>
                    <a:pt x="1041" y="2151"/>
                    <a:pt x="1459" y="2386"/>
                  </a:cubicBezTo>
                  <a:lnTo>
                    <a:pt x="2246" y="1063"/>
                  </a:lnTo>
                  <a:cubicBezTo>
                    <a:pt x="2246" y="1063"/>
                    <a:pt x="2129" y="662"/>
                    <a:pt x="1577" y="277"/>
                  </a:cubicBezTo>
                  <a:cubicBezTo>
                    <a:pt x="1577" y="277"/>
                    <a:pt x="1471" y="315"/>
                    <a:pt x="1310" y="315"/>
                  </a:cubicBezTo>
                  <a:cubicBezTo>
                    <a:pt x="1120" y="315"/>
                    <a:pt x="852" y="261"/>
                    <a:pt x="589" y="26"/>
                  </a:cubicBezTo>
                  <a:cubicBezTo>
                    <a:pt x="572" y="9"/>
                    <a:pt x="554" y="1"/>
                    <a:pt x="53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0964;p27"/>
            <p:cNvSpPr/>
            <p:nvPr/>
          </p:nvSpPr>
          <p:spPr>
            <a:xfrm>
              <a:off x="2865181" y="1995503"/>
              <a:ext cx="94730" cy="89843"/>
            </a:xfrm>
            <a:custGeom>
              <a:avLst/>
              <a:gdLst/>
              <a:ahLst/>
              <a:cxnLst/>
              <a:rect l="l" t="t" r="r" b="b"/>
              <a:pathLst>
                <a:path w="1260" h="1195" extrusionOk="0">
                  <a:moveTo>
                    <a:pt x="327" y="1"/>
                  </a:moveTo>
                  <a:cubicBezTo>
                    <a:pt x="212" y="1"/>
                    <a:pt x="1" y="190"/>
                    <a:pt x="121" y="391"/>
                  </a:cubicBezTo>
                  <a:cubicBezTo>
                    <a:pt x="272" y="676"/>
                    <a:pt x="607" y="1111"/>
                    <a:pt x="858" y="1195"/>
                  </a:cubicBezTo>
                  <a:lnTo>
                    <a:pt x="1259" y="943"/>
                  </a:lnTo>
                  <a:cubicBezTo>
                    <a:pt x="674" y="676"/>
                    <a:pt x="456" y="173"/>
                    <a:pt x="389" y="40"/>
                  </a:cubicBezTo>
                  <a:cubicBezTo>
                    <a:pt x="379" y="13"/>
                    <a:pt x="356" y="1"/>
                    <a:pt x="32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0965;p27"/>
            <p:cNvSpPr/>
            <p:nvPr/>
          </p:nvSpPr>
          <p:spPr>
            <a:xfrm>
              <a:off x="2833303" y="2019562"/>
              <a:ext cx="103977" cy="92249"/>
            </a:xfrm>
            <a:custGeom>
              <a:avLst/>
              <a:gdLst/>
              <a:ahLst/>
              <a:cxnLst/>
              <a:rect l="l" t="t" r="r" b="b"/>
              <a:pathLst>
                <a:path w="1383" h="1227" extrusionOk="0">
                  <a:moveTo>
                    <a:pt x="278" y="1"/>
                  </a:moveTo>
                  <a:cubicBezTo>
                    <a:pt x="165" y="1"/>
                    <a:pt x="1" y="212"/>
                    <a:pt x="177" y="456"/>
                  </a:cubicBezTo>
                  <a:cubicBezTo>
                    <a:pt x="361" y="724"/>
                    <a:pt x="713" y="1142"/>
                    <a:pt x="980" y="1226"/>
                  </a:cubicBezTo>
                  <a:lnTo>
                    <a:pt x="1382" y="958"/>
                  </a:lnTo>
                  <a:cubicBezTo>
                    <a:pt x="713" y="690"/>
                    <a:pt x="428" y="155"/>
                    <a:pt x="344" y="38"/>
                  </a:cubicBezTo>
                  <a:cubicBezTo>
                    <a:pt x="329" y="12"/>
                    <a:pt x="305" y="1"/>
                    <a:pt x="278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0966;p27"/>
            <p:cNvSpPr/>
            <p:nvPr/>
          </p:nvSpPr>
          <p:spPr>
            <a:xfrm>
              <a:off x="2829018" y="2082791"/>
              <a:ext cx="128337" cy="93151"/>
            </a:xfrm>
            <a:custGeom>
              <a:avLst/>
              <a:gdLst/>
              <a:ahLst/>
              <a:cxnLst/>
              <a:rect l="l" t="t" r="r" b="b"/>
              <a:pathLst>
                <a:path w="1707" h="1239" extrusionOk="0">
                  <a:moveTo>
                    <a:pt x="254" y="1"/>
                  </a:moveTo>
                  <a:cubicBezTo>
                    <a:pt x="120" y="1"/>
                    <a:pt x="0" y="249"/>
                    <a:pt x="251" y="485"/>
                  </a:cubicBezTo>
                  <a:cubicBezTo>
                    <a:pt x="519" y="787"/>
                    <a:pt x="1021" y="1155"/>
                    <a:pt x="1339" y="1239"/>
                  </a:cubicBezTo>
                  <a:lnTo>
                    <a:pt x="1707" y="921"/>
                  </a:lnTo>
                  <a:cubicBezTo>
                    <a:pt x="920" y="686"/>
                    <a:pt x="452" y="151"/>
                    <a:pt x="334" y="34"/>
                  </a:cubicBezTo>
                  <a:cubicBezTo>
                    <a:pt x="309" y="11"/>
                    <a:pt x="281" y="1"/>
                    <a:pt x="254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0967;p27"/>
            <p:cNvSpPr/>
            <p:nvPr/>
          </p:nvSpPr>
          <p:spPr>
            <a:xfrm>
              <a:off x="3435149" y="2222708"/>
              <a:ext cx="92324" cy="135704"/>
            </a:xfrm>
            <a:custGeom>
              <a:avLst/>
              <a:gdLst/>
              <a:ahLst/>
              <a:cxnLst/>
              <a:rect l="l" t="t" r="r" b="b"/>
              <a:pathLst>
                <a:path w="1228" h="1805" extrusionOk="0">
                  <a:moveTo>
                    <a:pt x="225" y="1"/>
                  </a:moveTo>
                  <a:cubicBezTo>
                    <a:pt x="65" y="1"/>
                    <a:pt x="1" y="268"/>
                    <a:pt x="89" y="382"/>
                  </a:cubicBezTo>
                  <a:cubicBezTo>
                    <a:pt x="207" y="533"/>
                    <a:pt x="658" y="1001"/>
                    <a:pt x="642" y="1621"/>
                  </a:cubicBezTo>
                  <a:lnTo>
                    <a:pt x="1228" y="1805"/>
                  </a:lnTo>
                  <a:cubicBezTo>
                    <a:pt x="1161" y="1236"/>
                    <a:pt x="843" y="449"/>
                    <a:pt x="407" y="97"/>
                  </a:cubicBezTo>
                  <a:cubicBezTo>
                    <a:pt x="338" y="28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0968;p27"/>
            <p:cNvSpPr/>
            <p:nvPr/>
          </p:nvSpPr>
          <p:spPr>
            <a:xfrm>
              <a:off x="3361168" y="2277216"/>
              <a:ext cx="168860" cy="166830"/>
            </a:xfrm>
            <a:custGeom>
              <a:avLst/>
              <a:gdLst/>
              <a:ahLst/>
              <a:cxnLst/>
              <a:rect l="l" t="t" r="r" b="b"/>
              <a:pathLst>
                <a:path w="2246" h="2219" extrusionOk="0">
                  <a:moveTo>
                    <a:pt x="551" y="0"/>
                  </a:moveTo>
                  <a:cubicBezTo>
                    <a:pt x="328" y="0"/>
                    <a:pt x="1" y="1111"/>
                    <a:pt x="186" y="1482"/>
                  </a:cubicBezTo>
                  <a:cubicBezTo>
                    <a:pt x="236" y="1632"/>
                    <a:pt x="806" y="2118"/>
                    <a:pt x="1576" y="2218"/>
                  </a:cubicBezTo>
                  <a:lnTo>
                    <a:pt x="2245" y="1063"/>
                  </a:lnTo>
                  <a:cubicBezTo>
                    <a:pt x="2245" y="1063"/>
                    <a:pt x="2145" y="661"/>
                    <a:pt x="1576" y="276"/>
                  </a:cubicBezTo>
                  <a:cubicBezTo>
                    <a:pt x="1576" y="276"/>
                    <a:pt x="1470" y="315"/>
                    <a:pt x="1311" y="315"/>
                  </a:cubicBezTo>
                  <a:cubicBezTo>
                    <a:pt x="1122" y="315"/>
                    <a:pt x="859" y="261"/>
                    <a:pt x="605" y="25"/>
                  </a:cubicBezTo>
                  <a:cubicBezTo>
                    <a:pt x="588" y="8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9" name="Google Shape;10969;p27"/>
            <p:cNvSpPr/>
            <p:nvPr/>
          </p:nvSpPr>
          <p:spPr>
            <a:xfrm>
              <a:off x="3347410" y="2228723"/>
              <a:ext cx="94504" cy="89467"/>
            </a:xfrm>
            <a:custGeom>
              <a:avLst/>
              <a:gdLst/>
              <a:ahLst/>
              <a:cxnLst/>
              <a:rect l="l" t="t" r="r" b="b"/>
              <a:pathLst>
                <a:path w="1257" h="1190" extrusionOk="0">
                  <a:moveTo>
                    <a:pt x="327" y="0"/>
                  </a:moveTo>
                  <a:cubicBezTo>
                    <a:pt x="199" y="0"/>
                    <a:pt x="1" y="171"/>
                    <a:pt x="135" y="386"/>
                  </a:cubicBezTo>
                  <a:cubicBezTo>
                    <a:pt x="286" y="670"/>
                    <a:pt x="620" y="1105"/>
                    <a:pt x="871" y="1189"/>
                  </a:cubicBezTo>
                  <a:lnTo>
                    <a:pt x="1256" y="938"/>
                  </a:lnTo>
                  <a:cubicBezTo>
                    <a:pt x="670" y="670"/>
                    <a:pt x="470" y="168"/>
                    <a:pt x="403" y="34"/>
                  </a:cubicBezTo>
                  <a:cubicBezTo>
                    <a:pt x="386" y="11"/>
                    <a:pt x="358" y="0"/>
                    <a:pt x="327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0" name="Google Shape;10970;p27"/>
            <p:cNvSpPr/>
            <p:nvPr/>
          </p:nvSpPr>
          <p:spPr>
            <a:xfrm>
              <a:off x="3316434" y="2251880"/>
              <a:ext cx="104053" cy="92700"/>
            </a:xfrm>
            <a:custGeom>
              <a:avLst/>
              <a:gdLst/>
              <a:ahLst/>
              <a:cxnLst/>
              <a:rect l="l" t="t" r="r" b="b"/>
              <a:pathLst>
                <a:path w="1384" h="1233" extrusionOk="0">
                  <a:moveTo>
                    <a:pt x="255" y="1"/>
                  </a:moveTo>
                  <a:cubicBezTo>
                    <a:pt x="141" y="1"/>
                    <a:pt x="1" y="221"/>
                    <a:pt x="162" y="463"/>
                  </a:cubicBezTo>
                  <a:cubicBezTo>
                    <a:pt x="363" y="731"/>
                    <a:pt x="714" y="1149"/>
                    <a:pt x="982" y="1233"/>
                  </a:cubicBezTo>
                  <a:lnTo>
                    <a:pt x="1384" y="965"/>
                  </a:lnTo>
                  <a:cubicBezTo>
                    <a:pt x="714" y="697"/>
                    <a:pt x="413" y="161"/>
                    <a:pt x="329" y="44"/>
                  </a:cubicBezTo>
                  <a:cubicBezTo>
                    <a:pt x="309" y="14"/>
                    <a:pt x="283" y="1"/>
                    <a:pt x="25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0971;p27"/>
            <p:cNvSpPr/>
            <p:nvPr/>
          </p:nvSpPr>
          <p:spPr>
            <a:xfrm>
              <a:off x="3310795" y="2315635"/>
              <a:ext cx="128562" cy="93151"/>
            </a:xfrm>
            <a:custGeom>
              <a:avLst/>
              <a:gdLst/>
              <a:ahLst/>
              <a:cxnLst/>
              <a:rect l="l" t="t" r="r" b="b"/>
              <a:pathLst>
                <a:path w="1710" h="1239" extrusionOk="0">
                  <a:moveTo>
                    <a:pt x="253" y="0"/>
                  </a:moveTo>
                  <a:cubicBezTo>
                    <a:pt x="134" y="0"/>
                    <a:pt x="0" y="249"/>
                    <a:pt x="237" y="485"/>
                  </a:cubicBezTo>
                  <a:cubicBezTo>
                    <a:pt x="521" y="786"/>
                    <a:pt x="1024" y="1155"/>
                    <a:pt x="1325" y="1238"/>
                  </a:cubicBezTo>
                  <a:lnTo>
                    <a:pt x="1710" y="937"/>
                  </a:lnTo>
                  <a:cubicBezTo>
                    <a:pt x="906" y="686"/>
                    <a:pt x="454" y="150"/>
                    <a:pt x="321" y="33"/>
                  </a:cubicBezTo>
                  <a:cubicBezTo>
                    <a:pt x="301" y="11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4" name="Google Shape;10974;p27"/>
          <p:cNvSpPr txBox="1">
            <a:spLocks noGrp="1"/>
          </p:cNvSpPr>
          <p:nvPr>
            <p:ph type="title"/>
          </p:nvPr>
        </p:nvSpPr>
        <p:spPr>
          <a:xfrm>
            <a:off x="4012700" y="2648475"/>
            <a:ext cx="4691400" cy="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/>
                </a:solidFill>
              </a:rPr>
              <a:t>Tổng quan </a:t>
            </a:r>
            <a:br>
              <a:rPr lang="en" sz="4000" b="1" dirty="0">
                <a:solidFill>
                  <a:schemeClr val="accent2"/>
                </a:solidFill>
              </a:rPr>
            </a:br>
            <a:r>
              <a:rPr lang="en" sz="4000" b="1" dirty="0"/>
              <a:t>dữ liệu</a:t>
            </a:r>
            <a:endParaRPr sz="4000" b="1" dirty="0">
              <a:solidFill>
                <a:schemeClr val="accent5"/>
              </a:solidFill>
            </a:endParaRPr>
          </a:p>
        </p:txBody>
      </p:sp>
      <p:sp>
        <p:nvSpPr>
          <p:cNvPr id="10973" name="Google Shape;10973;p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72" name="Google Shape;10972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Điểm mạnh, yếu của dữ liệu và hướng phân tích</a:t>
            </a:r>
            <a:endParaRPr sz="120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9" name="Google Shape;10979;p28"/>
          <p:cNvSpPr txBox="1">
            <a:spLocks noGrp="1"/>
          </p:cNvSpPr>
          <p:nvPr>
            <p:ph type="body" idx="1"/>
          </p:nvPr>
        </p:nvSpPr>
        <p:spPr>
          <a:xfrm>
            <a:off x="933398" y="1256673"/>
            <a:ext cx="40071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+mj-lt"/>
              </a:rPr>
              <a:t>Dữ liệu mô tả kết quả kinh doanh của nhà hàng Pizza trong năm 2015 với những thông tin như: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stt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Pizza_id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bánh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đính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size bánh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Pizza_name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bánh pizza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Pizza_size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cỡ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pizza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Pizza_category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pizza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Unit_price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niêm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yết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pizza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Total_price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Order_time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80" name="Google Shape;10980;p28"/>
          <p:cNvSpPr txBox="1">
            <a:spLocks noGrp="1"/>
          </p:cNvSpPr>
          <p:nvPr>
            <p:ph type="title"/>
          </p:nvPr>
        </p:nvSpPr>
        <p:spPr>
          <a:xfrm>
            <a:off x="885283" y="883950"/>
            <a:ext cx="40494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BỘ DỮ LIỆU</a:t>
            </a:r>
            <a:endParaRPr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981" name="Google Shape;10981;p28"/>
          <p:cNvSpPr/>
          <p:nvPr/>
        </p:nvSpPr>
        <p:spPr>
          <a:xfrm>
            <a:off x="5143500" y="3533500"/>
            <a:ext cx="28236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82" name="Google Shape;10982;p28"/>
          <p:cNvGrpSpPr/>
          <p:nvPr/>
        </p:nvGrpSpPr>
        <p:grpSpPr>
          <a:xfrm>
            <a:off x="5393313" y="1119208"/>
            <a:ext cx="2272127" cy="2688644"/>
            <a:chOff x="5393313" y="1369533"/>
            <a:chExt cx="2272127" cy="2688644"/>
          </a:xfrm>
        </p:grpSpPr>
        <p:sp>
          <p:nvSpPr>
            <p:cNvPr id="10983" name="Google Shape;10983;p28"/>
            <p:cNvSpPr/>
            <p:nvPr/>
          </p:nvSpPr>
          <p:spPr>
            <a:xfrm>
              <a:off x="71838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28"/>
            <p:cNvSpPr/>
            <p:nvPr/>
          </p:nvSpPr>
          <p:spPr>
            <a:xfrm>
              <a:off x="6910206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28"/>
            <p:cNvSpPr/>
            <p:nvPr/>
          </p:nvSpPr>
          <p:spPr>
            <a:xfrm>
              <a:off x="6353957" y="26954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28"/>
            <p:cNvSpPr/>
            <p:nvPr/>
          </p:nvSpPr>
          <p:spPr>
            <a:xfrm>
              <a:off x="6353538" y="26828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28"/>
            <p:cNvSpPr/>
            <p:nvPr/>
          </p:nvSpPr>
          <p:spPr>
            <a:xfrm>
              <a:off x="6473041" y="2311880"/>
              <a:ext cx="701599" cy="494943"/>
            </a:xfrm>
            <a:custGeom>
              <a:avLst/>
              <a:gdLst/>
              <a:ahLst/>
              <a:cxnLst/>
              <a:rect l="l" t="t" r="r" b="b"/>
              <a:pathLst>
                <a:path w="8973" h="6330" extrusionOk="0">
                  <a:moveTo>
                    <a:pt x="7416" y="1"/>
                  </a:moveTo>
                  <a:cubicBezTo>
                    <a:pt x="7299" y="1"/>
                    <a:pt x="7198" y="1"/>
                    <a:pt x="7098" y="17"/>
                  </a:cubicBezTo>
                  <a:cubicBezTo>
                    <a:pt x="7031" y="17"/>
                    <a:pt x="6964" y="17"/>
                    <a:pt x="6914" y="51"/>
                  </a:cubicBezTo>
                  <a:cubicBezTo>
                    <a:pt x="6797" y="51"/>
                    <a:pt x="6696" y="68"/>
                    <a:pt x="6613" y="84"/>
                  </a:cubicBezTo>
                  <a:cubicBezTo>
                    <a:pt x="6546" y="84"/>
                    <a:pt x="6495" y="101"/>
                    <a:pt x="6428" y="101"/>
                  </a:cubicBezTo>
                  <a:cubicBezTo>
                    <a:pt x="6328" y="135"/>
                    <a:pt x="6211" y="151"/>
                    <a:pt x="6110" y="151"/>
                  </a:cubicBezTo>
                  <a:cubicBezTo>
                    <a:pt x="6043" y="151"/>
                    <a:pt x="6010" y="168"/>
                    <a:pt x="5943" y="168"/>
                  </a:cubicBezTo>
                  <a:cubicBezTo>
                    <a:pt x="5826" y="185"/>
                    <a:pt x="5692" y="218"/>
                    <a:pt x="5575" y="252"/>
                  </a:cubicBezTo>
                  <a:cubicBezTo>
                    <a:pt x="5541" y="252"/>
                    <a:pt x="5508" y="268"/>
                    <a:pt x="5491" y="268"/>
                  </a:cubicBezTo>
                  <a:lnTo>
                    <a:pt x="5039" y="402"/>
                  </a:lnTo>
                  <a:cubicBezTo>
                    <a:pt x="5022" y="402"/>
                    <a:pt x="5006" y="419"/>
                    <a:pt x="4989" y="419"/>
                  </a:cubicBezTo>
                  <a:cubicBezTo>
                    <a:pt x="4855" y="469"/>
                    <a:pt x="4738" y="486"/>
                    <a:pt x="4621" y="520"/>
                  </a:cubicBezTo>
                  <a:cubicBezTo>
                    <a:pt x="4587" y="553"/>
                    <a:pt x="4537" y="553"/>
                    <a:pt x="4504" y="570"/>
                  </a:cubicBezTo>
                  <a:cubicBezTo>
                    <a:pt x="4403" y="603"/>
                    <a:pt x="4286" y="637"/>
                    <a:pt x="4202" y="670"/>
                  </a:cubicBezTo>
                  <a:cubicBezTo>
                    <a:pt x="4169" y="687"/>
                    <a:pt x="4119" y="687"/>
                    <a:pt x="4085" y="720"/>
                  </a:cubicBezTo>
                  <a:cubicBezTo>
                    <a:pt x="3985" y="754"/>
                    <a:pt x="3901" y="804"/>
                    <a:pt x="3784" y="838"/>
                  </a:cubicBezTo>
                  <a:cubicBezTo>
                    <a:pt x="3750" y="854"/>
                    <a:pt x="3734" y="854"/>
                    <a:pt x="3683" y="888"/>
                  </a:cubicBezTo>
                  <a:cubicBezTo>
                    <a:pt x="3583" y="921"/>
                    <a:pt x="3482" y="972"/>
                    <a:pt x="3399" y="1022"/>
                  </a:cubicBezTo>
                  <a:cubicBezTo>
                    <a:pt x="3365" y="1055"/>
                    <a:pt x="3349" y="1055"/>
                    <a:pt x="3332" y="1072"/>
                  </a:cubicBezTo>
                  <a:cubicBezTo>
                    <a:pt x="2696" y="1390"/>
                    <a:pt x="2143" y="1741"/>
                    <a:pt x="1675" y="2076"/>
                  </a:cubicBezTo>
                  <a:cubicBezTo>
                    <a:pt x="587" y="2913"/>
                    <a:pt x="1" y="3733"/>
                    <a:pt x="85" y="4001"/>
                  </a:cubicBezTo>
                  <a:cubicBezTo>
                    <a:pt x="269" y="4621"/>
                    <a:pt x="1558" y="6211"/>
                    <a:pt x="2595" y="6328"/>
                  </a:cubicBezTo>
                  <a:cubicBezTo>
                    <a:pt x="2613" y="6329"/>
                    <a:pt x="2631" y="6330"/>
                    <a:pt x="2649" y="6330"/>
                  </a:cubicBezTo>
                  <a:cubicBezTo>
                    <a:pt x="3740" y="6330"/>
                    <a:pt x="7327" y="3956"/>
                    <a:pt x="8973" y="1356"/>
                  </a:cubicBezTo>
                  <a:lnTo>
                    <a:pt x="8722" y="419"/>
                  </a:lnTo>
                  <a:lnTo>
                    <a:pt x="8621" y="17"/>
                  </a:lnTo>
                  <a:cubicBezTo>
                    <a:pt x="8454" y="1"/>
                    <a:pt x="8270" y="1"/>
                    <a:pt x="81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28"/>
            <p:cNvSpPr/>
            <p:nvPr/>
          </p:nvSpPr>
          <p:spPr>
            <a:xfrm>
              <a:off x="7342125" y="2518693"/>
              <a:ext cx="94297" cy="209471"/>
            </a:xfrm>
            <a:custGeom>
              <a:avLst/>
              <a:gdLst/>
              <a:ahLst/>
              <a:cxnLst/>
              <a:rect l="l" t="t" r="r" b="b"/>
              <a:pathLst>
                <a:path w="1206" h="2679" extrusionOk="0">
                  <a:moveTo>
                    <a:pt x="603" y="0"/>
                  </a:moveTo>
                  <a:cubicBezTo>
                    <a:pt x="268" y="0"/>
                    <a:pt x="0" y="603"/>
                    <a:pt x="0" y="1339"/>
                  </a:cubicBezTo>
                  <a:cubicBezTo>
                    <a:pt x="0" y="2059"/>
                    <a:pt x="268" y="2679"/>
                    <a:pt x="603" y="2679"/>
                  </a:cubicBezTo>
                  <a:cubicBezTo>
                    <a:pt x="938" y="2679"/>
                    <a:pt x="1205" y="2059"/>
                    <a:pt x="1205" y="1339"/>
                  </a:cubicBezTo>
                  <a:cubicBezTo>
                    <a:pt x="1205" y="603"/>
                    <a:pt x="938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28"/>
            <p:cNvSpPr/>
            <p:nvPr/>
          </p:nvSpPr>
          <p:spPr>
            <a:xfrm>
              <a:off x="6329093" y="1967453"/>
              <a:ext cx="484309" cy="752892"/>
            </a:xfrm>
            <a:custGeom>
              <a:avLst/>
              <a:gdLst/>
              <a:ahLst/>
              <a:cxnLst/>
              <a:rect l="l" t="t" r="r" b="b"/>
              <a:pathLst>
                <a:path w="6194" h="9629" extrusionOk="0">
                  <a:moveTo>
                    <a:pt x="3632" y="0"/>
                  </a:moveTo>
                  <a:cubicBezTo>
                    <a:pt x="2968" y="0"/>
                    <a:pt x="2262" y="351"/>
                    <a:pt x="1741" y="1091"/>
                  </a:cubicBezTo>
                  <a:cubicBezTo>
                    <a:pt x="771" y="2464"/>
                    <a:pt x="1" y="7419"/>
                    <a:pt x="3532" y="9628"/>
                  </a:cubicBezTo>
                  <a:lnTo>
                    <a:pt x="6160" y="5510"/>
                  </a:lnTo>
                  <a:cubicBezTo>
                    <a:pt x="5273" y="4590"/>
                    <a:pt x="6194" y="2146"/>
                    <a:pt x="5072" y="706"/>
                  </a:cubicBezTo>
                  <a:cubicBezTo>
                    <a:pt x="4708" y="243"/>
                    <a:pt x="4184" y="0"/>
                    <a:pt x="3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28"/>
            <p:cNvSpPr/>
            <p:nvPr/>
          </p:nvSpPr>
          <p:spPr>
            <a:xfrm>
              <a:off x="6079119" y="1933675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34" y="0"/>
                  </a:moveTo>
                  <a:lnTo>
                    <a:pt x="6796" y="302"/>
                  </a:lnTo>
                  <a:cubicBezTo>
                    <a:pt x="9175" y="1441"/>
                    <a:pt x="6762" y="8725"/>
                    <a:pt x="265" y="8725"/>
                  </a:cubicBezTo>
                  <a:cubicBezTo>
                    <a:pt x="177" y="8725"/>
                    <a:pt x="89" y="8724"/>
                    <a:pt x="1" y="8721"/>
                  </a:cubicBezTo>
                  <a:lnTo>
                    <a:pt x="1" y="8721"/>
                  </a:lnTo>
                  <a:lnTo>
                    <a:pt x="34" y="9022"/>
                  </a:lnTo>
                  <a:cubicBezTo>
                    <a:pt x="34" y="9022"/>
                    <a:pt x="136" y="9030"/>
                    <a:pt x="319" y="9030"/>
                  </a:cubicBezTo>
                  <a:cubicBezTo>
                    <a:pt x="1367" y="9030"/>
                    <a:pt x="5080" y="8787"/>
                    <a:pt x="7617" y="5524"/>
                  </a:cubicBezTo>
                  <a:cubicBezTo>
                    <a:pt x="10613" y="1691"/>
                    <a:pt x="7734" y="0"/>
                    <a:pt x="7734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28"/>
            <p:cNvSpPr/>
            <p:nvPr/>
          </p:nvSpPr>
          <p:spPr>
            <a:xfrm>
              <a:off x="6081777" y="3786936"/>
              <a:ext cx="1239468" cy="104775"/>
            </a:xfrm>
            <a:custGeom>
              <a:avLst/>
              <a:gdLst/>
              <a:ahLst/>
              <a:cxnLst/>
              <a:rect l="l" t="t" r="r" b="b"/>
              <a:pathLst>
                <a:path w="15852" h="1340" extrusionOk="0">
                  <a:moveTo>
                    <a:pt x="0" y="0"/>
                  </a:moveTo>
                  <a:lnTo>
                    <a:pt x="0" y="1339"/>
                  </a:lnTo>
                  <a:lnTo>
                    <a:pt x="15851" y="1339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28"/>
            <p:cNvSpPr/>
            <p:nvPr/>
          </p:nvSpPr>
          <p:spPr>
            <a:xfrm>
              <a:off x="5393313" y="1664075"/>
              <a:ext cx="1212023" cy="1171443"/>
            </a:xfrm>
            <a:custGeom>
              <a:avLst/>
              <a:gdLst/>
              <a:ahLst/>
              <a:cxnLst/>
              <a:rect l="l" t="t" r="r" b="b"/>
              <a:pathLst>
                <a:path w="15501" h="14982" extrusionOk="0">
                  <a:moveTo>
                    <a:pt x="7600" y="0"/>
                  </a:moveTo>
                  <a:cubicBezTo>
                    <a:pt x="1" y="3482"/>
                    <a:pt x="854" y="12721"/>
                    <a:pt x="854" y="12721"/>
                  </a:cubicBezTo>
                  <a:cubicBezTo>
                    <a:pt x="854" y="12721"/>
                    <a:pt x="3599" y="14312"/>
                    <a:pt x="8253" y="14981"/>
                  </a:cubicBezTo>
                  <a:lnTo>
                    <a:pt x="15500" y="3264"/>
                  </a:lnTo>
                  <a:cubicBezTo>
                    <a:pt x="13709" y="1523"/>
                    <a:pt x="7600" y="0"/>
                    <a:pt x="7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28"/>
            <p:cNvSpPr/>
            <p:nvPr/>
          </p:nvSpPr>
          <p:spPr>
            <a:xfrm>
              <a:off x="5416848" y="1862991"/>
              <a:ext cx="1188488" cy="972527"/>
            </a:xfrm>
            <a:custGeom>
              <a:avLst/>
              <a:gdLst/>
              <a:ahLst/>
              <a:cxnLst/>
              <a:rect l="l" t="t" r="r" b="b"/>
              <a:pathLst>
                <a:path w="15200" h="12438" extrusionOk="0">
                  <a:moveTo>
                    <a:pt x="3767" y="0"/>
                  </a:moveTo>
                  <a:cubicBezTo>
                    <a:pt x="1" y="4152"/>
                    <a:pt x="553" y="10177"/>
                    <a:pt x="553" y="10177"/>
                  </a:cubicBezTo>
                  <a:cubicBezTo>
                    <a:pt x="553" y="10177"/>
                    <a:pt x="3298" y="11768"/>
                    <a:pt x="7952" y="12437"/>
                  </a:cubicBezTo>
                  <a:lnTo>
                    <a:pt x="15199" y="720"/>
                  </a:lnTo>
                  <a:cubicBezTo>
                    <a:pt x="15015" y="536"/>
                    <a:pt x="14781" y="369"/>
                    <a:pt x="14530" y="201"/>
                  </a:cubicBezTo>
                  <a:cubicBezTo>
                    <a:pt x="13224" y="703"/>
                    <a:pt x="11400" y="988"/>
                    <a:pt x="9374" y="988"/>
                  </a:cubicBezTo>
                  <a:cubicBezTo>
                    <a:pt x="7115" y="988"/>
                    <a:pt x="5106" y="620"/>
                    <a:pt x="3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28"/>
            <p:cNvSpPr/>
            <p:nvPr/>
          </p:nvSpPr>
          <p:spPr>
            <a:xfrm>
              <a:off x="7211234" y="3698347"/>
              <a:ext cx="358658" cy="359830"/>
            </a:xfrm>
            <a:custGeom>
              <a:avLst/>
              <a:gdLst/>
              <a:ahLst/>
              <a:cxnLst/>
              <a:rect l="l" t="t" r="r" b="b"/>
              <a:pathLst>
                <a:path w="4587" h="4602" extrusionOk="0">
                  <a:moveTo>
                    <a:pt x="2651" y="0"/>
                  </a:moveTo>
                  <a:cubicBezTo>
                    <a:pt x="1866" y="0"/>
                    <a:pt x="1035" y="554"/>
                    <a:pt x="586" y="1451"/>
                  </a:cubicBezTo>
                  <a:cubicBezTo>
                    <a:pt x="0" y="2656"/>
                    <a:pt x="285" y="3962"/>
                    <a:pt x="1239" y="4431"/>
                  </a:cubicBezTo>
                  <a:cubicBezTo>
                    <a:pt x="1463" y="4546"/>
                    <a:pt x="1703" y="4601"/>
                    <a:pt x="1948" y="4601"/>
                  </a:cubicBezTo>
                  <a:cubicBezTo>
                    <a:pt x="2730" y="4601"/>
                    <a:pt x="3555" y="4043"/>
                    <a:pt x="4001" y="3125"/>
                  </a:cubicBezTo>
                  <a:cubicBezTo>
                    <a:pt x="4587" y="1936"/>
                    <a:pt x="4285" y="614"/>
                    <a:pt x="3348" y="162"/>
                  </a:cubicBezTo>
                  <a:cubicBezTo>
                    <a:pt x="3128" y="52"/>
                    <a:pt x="2892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28"/>
            <p:cNvSpPr/>
            <p:nvPr/>
          </p:nvSpPr>
          <p:spPr>
            <a:xfrm>
              <a:off x="7293647" y="3780212"/>
              <a:ext cx="193833" cy="194693"/>
            </a:xfrm>
            <a:custGeom>
              <a:avLst/>
              <a:gdLst/>
              <a:ahLst/>
              <a:cxnLst/>
              <a:rect l="l" t="t" r="r" b="b"/>
              <a:pathLst>
                <a:path w="2479" h="2490" extrusionOk="0">
                  <a:moveTo>
                    <a:pt x="1439" y="0"/>
                  </a:moveTo>
                  <a:cubicBezTo>
                    <a:pt x="1015" y="0"/>
                    <a:pt x="563" y="304"/>
                    <a:pt x="319" y="806"/>
                  </a:cubicBezTo>
                  <a:cubicBezTo>
                    <a:pt x="1" y="1459"/>
                    <a:pt x="152" y="2162"/>
                    <a:pt x="687" y="2413"/>
                  </a:cubicBezTo>
                  <a:cubicBezTo>
                    <a:pt x="799" y="2465"/>
                    <a:pt x="920" y="2490"/>
                    <a:pt x="1043" y="2490"/>
                  </a:cubicBezTo>
                  <a:cubicBezTo>
                    <a:pt x="1470" y="2490"/>
                    <a:pt x="1926" y="2191"/>
                    <a:pt x="2160" y="1710"/>
                  </a:cubicBezTo>
                  <a:cubicBezTo>
                    <a:pt x="2478" y="1057"/>
                    <a:pt x="2328" y="354"/>
                    <a:pt x="1809" y="86"/>
                  </a:cubicBezTo>
                  <a:cubicBezTo>
                    <a:pt x="1692" y="28"/>
                    <a:pt x="156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28"/>
            <p:cNvSpPr/>
            <p:nvPr/>
          </p:nvSpPr>
          <p:spPr>
            <a:xfrm>
              <a:off x="5765029" y="3663317"/>
              <a:ext cx="388761" cy="394156"/>
            </a:xfrm>
            <a:custGeom>
              <a:avLst/>
              <a:gdLst/>
              <a:ahLst/>
              <a:cxnLst/>
              <a:rect l="l" t="t" r="r" b="b"/>
              <a:pathLst>
                <a:path w="4972" h="5041" extrusionOk="0">
                  <a:moveTo>
                    <a:pt x="2871" y="1"/>
                  </a:moveTo>
                  <a:cubicBezTo>
                    <a:pt x="2014" y="1"/>
                    <a:pt x="1106" y="595"/>
                    <a:pt x="620" y="1581"/>
                  </a:cubicBezTo>
                  <a:cubicBezTo>
                    <a:pt x="0" y="2887"/>
                    <a:pt x="318" y="4360"/>
                    <a:pt x="1339" y="4862"/>
                  </a:cubicBezTo>
                  <a:cubicBezTo>
                    <a:pt x="1578" y="4983"/>
                    <a:pt x="1834" y="5040"/>
                    <a:pt x="2095" y="5040"/>
                  </a:cubicBezTo>
                  <a:cubicBezTo>
                    <a:pt x="2949" y="5040"/>
                    <a:pt x="3852" y="4426"/>
                    <a:pt x="4352" y="3439"/>
                  </a:cubicBezTo>
                  <a:cubicBezTo>
                    <a:pt x="4972" y="2133"/>
                    <a:pt x="4670" y="677"/>
                    <a:pt x="3633" y="175"/>
                  </a:cubicBezTo>
                  <a:cubicBezTo>
                    <a:pt x="3393" y="57"/>
                    <a:pt x="313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28"/>
            <p:cNvSpPr/>
            <p:nvPr/>
          </p:nvSpPr>
          <p:spPr>
            <a:xfrm>
              <a:off x="5850100" y="3748701"/>
              <a:ext cx="218619" cy="223780"/>
            </a:xfrm>
            <a:custGeom>
              <a:avLst/>
              <a:gdLst/>
              <a:ahLst/>
              <a:cxnLst/>
              <a:rect l="l" t="t" r="r" b="b"/>
              <a:pathLst>
                <a:path w="2796" h="2862" extrusionOk="0">
                  <a:moveTo>
                    <a:pt x="1613" y="1"/>
                  </a:moveTo>
                  <a:cubicBezTo>
                    <a:pt x="1128" y="1"/>
                    <a:pt x="622" y="359"/>
                    <a:pt x="352" y="924"/>
                  </a:cubicBezTo>
                  <a:cubicBezTo>
                    <a:pt x="0" y="1644"/>
                    <a:pt x="168" y="2464"/>
                    <a:pt x="754" y="2765"/>
                  </a:cubicBezTo>
                  <a:cubicBezTo>
                    <a:pt x="888" y="2831"/>
                    <a:pt x="1031" y="2862"/>
                    <a:pt x="1176" y="2862"/>
                  </a:cubicBezTo>
                  <a:cubicBezTo>
                    <a:pt x="1664" y="2862"/>
                    <a:pt x="2173" y="2513"/>
                    <a:pt x="2444" y="1945"/>
                  </a:cubicBezTo>
                  <a:cubicBezTo>
                    <a:pt x="2796" y="1209"/>
                    <a:pt x="2628" y="389"/>
                    <a:pt x="2042" y="104"/>
                  </a:cubicBezTo>
                  <a:cubicBezTo>
                    <a:pt x="1906" y="34"/>
                    <a:pt x="1761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28"/>
            <p:cNvSpPr/>
            <p:nvPr/>
          </p:nvSpPr>
          <p:spPr>
            <a:xfrm>
              <a:off x="5490190" y="2985879"/>
              <a:ext cx="1786563" cy="867831"/>
            </a:xfrm>
            <a:custGeom>
              <a:avLst/>
              <a:gdLst/>
              <a:ahLst/>
              <a:cxnLst/>
              <a:rect l="l" t="t" r="r" b="b"/>
              <a:pathLst>
                <a:path w="22849" h="11099" extrusionOk="0">
                  <a:moveTo>
                    <a:pt x="7214" y="1"/>
                  </a:moveTo>
                  <a:cubicBezTo>
                    <a:pt x="7156" y="1"/>
                    <a:pt x="1516" y="1624"/>
                    <a:pt x="0" y="11099"/>
                  </a:cubicBezTo>
                  <a:lnTo>
                    <a:pt x="21409" y="11099"/>
                  </a:lnTo>
                  <a:lnTo>
                    <a:pt x="22848" y="9642"/>
                  </a:lnTo>
                  <a:lnTo>
                    <a:pt x="12721" y="9642"/>
                  </a:lnTo>
                  <a:lnTo>
                    <a:pt x="15249" y="1"/>
                  </a:lnTo>
                  <a:lnTo>
                    <a:pt x="7215" y="1"/>
                  </a:lnTo>
                  <a:cubicBezTo>
                    <a:pt x="7215" y="1"/>
                    <a:pt x="721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28"/>
            <p:cNvSpPr/>
            <p:nvPr/>
          </p:nvSpPr>
          <p:spPr>
            <a:xfrm>
              <a:off x="5491441" y="2984627"/>
              <a:ext cx="1785312" cy="869082"/>
            </a:xfrm>
            <a:custGeom>
              <a:avLst/>
              <a:gdLst/>
              <a:ahLst/>
              <a:cxnLst/>
              <a:rect l="l" t="t" r="r" b="b"/>
              <a:pathLst>
                <a:path w="22833" h="11115" extrusionOk="0">
                  <a:moveTo>
                    <a:pt x="7199" y="0"/>
                  </a:moveTo>
                  <a:cubicBezTo>
                    <a:pt x="7199" y="0"/>
                    <a:pt x="1524" y="1590"/>
                    <a:pt x="1" y="11081"/>
                  </a:cubicBezTo>
                  <a:lnTo>
                    <a:pt x="1474" y="11081"/>
                  </a:lnTo>
                  <a:cubicBezTo>
                    <a:pt x="1608" y="9960"/>
                    <a:pt x="1909" y="8755"/>
                    <a:pt x="2361" y="7566"/>
                  </a:cubicBezTo>
                  <a:cubicBezTo>
                    <a:pt x="3958" y="3484"/>
                    <a:pt x="6980" y="617"/>
                    <a:pt x="9498" y="617"/>
                  </a:cubicBezTo>
                  <a:cubicBezTo>
                    <a:pt x="9830" y="617"/>
                    <a:pt x="10153" y="667"/>
                    <a:pt x="10463" y="770"/>
                  </a:cubicBezTo>
                  <a:cubicBezTo>
                    <a:pt x="13141" y="1657"/>
                    <a:pt x="13827" y="6110"/>
                    <a:pt x="12036" y="10746"/>
                  </a:cubicBezTo>
                  <a:cubicBezTo>
                    <a:pt x="11986" y="10880"/>
                    <a:pt x="11936" y="10981"/>
                    <a:pt x="11885" y="11115"/>
                  </a:cubicBezTo>
                  <a:lnTo>
                    <a:pt x="21426" y="11115"/>
                  </a:lnTo>
                  <a:lnTo>
                    <a:pt x="22832" y="9658"/>
                  </a:lnTo>
                  <a:lnTo>
                    <a:pt x="12705" y="9658"/>
                  </a:lnTo>
                  <a:lnTo>
                    <a:pt x="12705" y="9642"/>
                  </a:lnTo>
                  <a:lnTo>
                    <a:pt x="15233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28"/>
            <p:cNvSpPr/>
            <p:nvPr/>
          </p:nvSpPr>
          <p:spPr>
            <a:xfrm>
              <a:off x="6911531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28"/>
            <p:cNvSpPr/>
            <p:nvPr/>
          </p:nvSpPr>
          <p:spPr>
            <a:xfrm>
              <a:off x="7213815" y="2737234"/>
              <a:ext cx="212129" cy="1013108"/>
            </a:xfrm>
            <a:custGeom>
              <a:avLst/>
              <a:gdLst/>
              <a:ahLst/>
              <a:cxnLst/>
              <a:rect l="l" t="t" r="r" b="b"/>
              <a:pathLst>
                <a:path w="2713" h="12957" extrusionOk="0">
                  <a:moveTo>
                    <a:pt x="1290" y="1"/>
                  </a:moveTo>
                  <a:lnTo>
                    <a:pt x="1290" y="1"/>
                  </a:lnTo>
                  <a:cubicBezTo>
                    <a:pt x="537" y="1591"/>
                    <a:pt x="1" y="4587"/>
                    <a:pt x="1" y="8002"/>
                  </a:cubicBezTo>
                  <a:cubicBezTo>
                    <a:pt x="1" y="9810"/>
                    <a:pt x="152" y="11517"/>
                    <a:pt x="403" y="12956"/>
                  </a:cubicBezTo>
                  <a:lnTo>
                    <a:pt x="804" y="12873"/>
                  </a:lnTo>
                  <a:cubicBezTo>
                    <a:pt x="2713" y="7851"/>
                    <a:pt x="2143" y="3148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28"/>
            <p:cNvSpPr/>
            <p:nvPr/>
          </p:nvSpPr>
          <p:spPr>
            <a:xfrm>
              <a:off x="7132731" y="3457052"/>
              <a:ext cx="532708" cy="396658"/>
            </a:xfrm>
            <a:custGeom>
              <a:avLst/>
              <a:gdLst/>
              <a:ahLst/>
              <a:cxnLst/>
              <a:rect l="l" t="t" r="r" b="b"/>
              <a:pathLst>
                <a:path w="6813" h="5073" extrusionOk="0">
                  <a:moveTo>
                    <a:pt x="3365" y="1"/>
                  </a:moveTo>
                  <a:cubicBezTo>
                    <a:pt x="1507" y="1"/>
                    <a:pt x="0" y="1507"/>
                    <a:pt x="0" y="3365"/>
                  </a:cubicBezTo>
                  <a:cubicBezTo>
                    <a:pt x="0" y="4001"/>
                    <a:pt x="167" y="4571"/>
                    <a:pt x="452" y="5073"/>
                  </a:cubicBezTo>
                  <a:lnTo>
                    <a:pt x="6813" y="3750"/>
                  </a:lnTo>
                  <a:cubicBezTo>
                    <a:pt x="6428" y="905"/>
                    <a:pt x="4620" y="1"/>
                    <a:pt x="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28"/>
            <p:cNvSpPr/>
            <p:nvPr/>
          </p:nvSpPr>
          <p:spPr>
            <a:xfrm>
              <a:off x="7113028" y="3457052"/>
              <a:ext cx="328633" cy="396658"/>
            </a:xfrm>
            <a:custGeom>
              <a:avLst/>
              <a:gdLst/>
              <a:ahLst/>
              <a:cxnLst/>
              <a:rect l="l" t="t" r="r" b="b"/>
              <a:pathLst>
                <a:path w="4203" h="5073" extrusionOk="0">
                  <a:moveTo>
                    <a:pt x="3617" y="1"/>
                  </a:moveTo>
                  <a:cubicBezTo>
                    <a:pt x="1759" y="1"/>
                    <a:pt x="1" y="1507"/>
                    <a:pt x="1" y="3365"/>
                  </a:cubicBezTo>
                  <a:cubicBezTo>
                    <a:pt x="1" y="4001"/>
                    <a:pt x="419" y="4571"/>
                    <a:pt x="704" y="5073"/>
                  </a:cubicBezTo>
                  <a:lnTo>
                    <a:pt x="2277" y="4738"/>
                  </a:lnTo>
                  <a:cubicBezTo>
                    <a:pt x="2160" y="4504"/>
                    <a:pt x="2043" y="4253"/>
                    <a:pt x="1959" y="4001"/>
                  </a:cubicBezTo>
                  <a:cubicBezTo>
                    <a:pt x="1256" y="1892"/>
                    <a:pt x="2177" y="135"/>
                    <a:pt x="4035" y="68"/>
                  </a:cubicBezTo>
                  <a:lnTo>
                    <a:pt x="4202" y="68"/>
                  </a:lnTo>
                  <a:cubicBezTo>
                    <a:pt x="3985" y="18"/>
                    <a:pt x="3801" y="1"/>
                    <a:pt x="361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28"/>
            <p:cNvSpPr/>
            <p:nvPr/>
          </p:nvSpPr>
          <p:spPr>
            <a:xfrm>
              <a:off x="6064732" y="2652163"/>
              <a:ext cx="903173" cy="1034063"/>
            </a:xfrm>
            <a:custGeom>
              <a:avLst/>
              <a:gdLst/>
              <a:ahLst/>
              <a:cxnLst/>
              <a:rect l="l" t="t" r="r" b="b"/>
              <a:pathLst>
                <a:path w="11551" h="13225" extrusionOk="0">
                  <a:moveTo>
                    <a:pt x="6913" y="1"/>
                  </a:moveTo>
                  <a:lnTo>
                    <a:pt x="185" y="1541"/>
                  </a:lnTo>
                  <a:cubicBezTo>
                    <a:pt x="0" y="2763"/>
                    <a:pt x="218" y="4252"/>
                    <a:pt x="1591" y="4319"/>
                  </a:cubicBezTo>
                  <a:lnTo>
                    <a:pt x="6980" y="4989"/>
                  </a:lnTo>
                  <a:cubicBezTo>
                    <a:pt x="6980" y="4989"/>
                    <a:pt x="6646" y="12973"/>
                    <a:pt x="6646" y="13124"/>
                  </a:cubicBezTo>
                  <a:lnTo>
                    <a:pt x="6830" y="13224"/>
                  </a:lnTo>
                  <a:cubicBezTo>
                    <a:pt x="6813" y="13207"/>
                    <a:pt x="11550" y="4336"/>
                    <a:pt x="11332" y="3784"/>
                  </a:cubicBezTo>
                  <a:cubicBezTo>
                    <a:pt x="11148" y="3215"/>
                    <a:pt x="6913" y="1"/>
                    <a:pt x="6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28"/>
            <p:cNvSpPr/>
            <p:nvPr/>
          </p:nvSpPr>
          <p:spPr>
            <a:xfrm>
              <a:off x="6067312" y="2650834"/>
              <a:ext cx="700270" cy="1026166"/>
            </a:xfrm>
            <a:custGeom>
              <a:avLst/>
              <a:gdLst/>
              <a:ahLst/>
              <a:cxnLst/>
              <a:rect l="l" t="t" r="r" b="b"/>
              <a:pathLst>
                <a:path w="8956" h="13124" extrusionOk="0">
                  <a:moveTo>
                    <a:pt x="6931" y="1"/>
                  </a:moveTo>
                  <a:lnTo>
                    <a:pt x="185" y="1541"/>
                  </a:lnTo>
                  <a:cubicBezTo>
                    <a:pt x="1" y="2763"/>
                    <a:pt x="235" y="4253"/>
                    <a:pt x="1591" y="4303"/>
                  </a:cubicBezTo>
                  <a:lnTo>
                    <a:pt x="6981" y="4972"/>
                  </a:lnTo>
                  <a:cubicBezTo>
                    <a:pt x="6981" y="4972"/>
                    <a:pt x="6646" y="12973"/>
                    <a:pt x="6646" y="13124"/>
                  </a:cubicBezTo>
                  <a:lnTo>
                    <a:pt x="6864" y="12906"/>
                  </a:lnTo>
                  <a:lnTo>
                    <a:pt x="6864" y="12906"/>
                  </a:lnTo>
                  <a:cubicBezTo>
                    <a:pt x="6864" y="12906"/>
                    <a:pt x="6864" y="12906"/>
                    <a:pt x="6864" y="12906"/>
                  </a:cubicBezTo>
                  <a:cubicBezTo>
                    <a:pt x="6835" y="12906"/>
                    <a:pt x="8956" y="5324"/>
                    <a:pt x="8889" y="5039"/>
                  </a:cubicBezTo>
                  <a:cubicBezTo>
                    <a:pt x="8839" y="4705"/>
                    <a:pt x="7450" y="3767"/>
                    <a:pt x="6261" y="2780"/>
                  </a:cubicBezTo>
                  <a:cubicBezTo>
                    <a:pt x="6110" y="2662"/>
                    <a:pt x="8220" y="1039"/>
                    <a:pt x="8102" y="922"/>
                  </a:cubicBezTo>
                  <a:cubicBezTo>
                    <a:pt x="7433" y="403"/>
                    <a:pt x="6931" y="1"/>
                    <a:pt x="6931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28"/>
            <p:cNvSpPr/>
            <p:nvPr/>
          </p:nvSpPr>
          <p:spPr>
            <a:xfrm>
              <a:off x="6730912" y="3608428"/>
              <a:ext cx="134878" cy="130108"/>
            </a:xfrm>
            <a:custGeom>
              <a:avLst/>
              <a:gdLst/>
              <a:ahLst/>
              <a:cxnLst/>
              <a:rect l="l" t="t" r="r" b="b"/>
              <a:pathLst>
                <a:path w="1725" h="1664" extrusionOk="0">
                  <a:moveTo>
                    <a:pt x="485" y="0"/>
                  </a:moveTo>
                  <a:cubicBezTo>
                    <a:pt x="248" y="0"/>
                    <a:pt x="0" y="743"/>
                    <a:pt x="0" y="743"/>
                  </a:cubicBezTo>
                  <a:lnTo>
                    <a:pt x="636" y="1664"/>
                  </a:lnTo>
                  <a:lnTo>
                    <a:pt x="1724" y="1664"/>
                  </a:lnTo>
                  <a:lnTo>
                    <a:pt x="921" y="1178"/>
                  </a:lnTo>
                  <a:cubicBezTo>
                    <a:pt x="921" y="1178"/>
                    <a:pt x="770" y="325"/>
                    <a:pt x="636" y="124"/>
                  </a:cubicBezTo>
                  <a:cubicBezTo>
                    <a:pt x="588" y="36"/>
                    <a:pt x="537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28"/>
            <p:cNvSpPr/>
            <p:nvPr/>
          </p:nvSpPr>
          <p:spPr>
            <a:xfrm>
              <a:off x="6551622" y="3612103"/>
              <a:ext cx="134878" cy="126433"/>
            </a:xfrm>
            <a:custGeom>
              <a:avLst/>
              <a:gdLst/>
              <a:ahLst/>
              <a:cxnLst/>
              <a:rect l="l" t="t" r="r" b="b"/>
              <a:pathLst>
                <a:path w="1725" h="1617" extrusionOk="0">
                  <a:moveTo>
                    <a:pt x="437" y="0"/>
                  </a:moveTo>
                  <a:cubicBezTo>
                    <a:pt x="132" y="0"/>
                    <a:pt x="0" y="696"/>
                    <a:pt x="0" y="696"/>
                  </a:cubicBezTo>
                  <a:lnTo>
                    <a:pt x="619" y="1617"/>
                  </a:lnTo>
                  <a:lnTo>
                    <a:pt x="1724" y="1617"/>
                  </a:lnTo>
                  <a:lnTo>
                    <a:pt x="971" y="1064"/>
                  </a:lnTo>
                  <a:cubicBezTo>
                    <a:pt x="971" y="1064"/>
                    <a:pt x="1071" y="412"/>
                    <a:pt x="619" y="77"/>
                  </a:cubicBezTo>
                  <a:cubicBezTo>
                    <a:pt x="553" y="23"/>
                    <a:pt x="492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28"/>
            <p:cNvSpPr/>
            <p:nvPr/>
          </p:nvSpPr>
          <p:spPr>
            <a:xfrm>
              <a:off x="5933841" y="1919366"/>
              <a:ext cx="880889" cy="1024758"/>
            </a:xfrm>
            <a:custGeom>
              <a:avLst/>
              <a:gdLst/>
              <a:ahLst/>
              <a:cxnLst/>
              <a:rect l="l" t="t" r="r" b="b"/>
              <a:pathLst>
                <a:path w="11266" h="13106" extrusionOk="0">
                  <a:moveTo>
                    <a:pt x="8415" y="1"/>
                  </a:moveTo>
                  <a:cubicBezTo>
                    <a:pt x="7215" y="1"/>
                    <a:pt x="5560" y="638"/>
                    <a:pt x="3633" y="2476"/>
                  </a:cubicBezTo>
                  <a:cubicBezTo>
                    <a:pt x="1" y="5908"/>
                    <a:pt x="419" y="13105"/>
                    <a:pt x="419" y="13105"/>
                  </a:cubicBezTo>
                  <a:cubicBezTo>
                    <a:pt x="1674" y="13105"/>
                    <a:pt x="5959" y="12436"/>
                    <a:pt x="9307" y="9724"/>
                  </a:cubicBezTo>
                  <a:cubicBezTo>
                    <a:pt x="8320" y="7013"/>
                    <a:pt x="11266" y="3481"/>
                    <a:pt x="10412" y="1104"/>
                  </a:cubicBezTo>
                  <a:cubicBezTo>
                    <a:pt x="10184" y="499"/>
                    <a:pt x="9477" y="1"/>
                    <a:pt x="8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28"/>
            <p:cNvSpPr/>
            <p:nvPr/>
          </p:nvSpPr>
          <p:spPr>
            <a:xfrm>
              <a:off x="6326512" y="1918662"/>
              <a:ext cx="488218" cy="863139"/>
            </a:xfrm>
            <a:custGeom>
              <a:avLst/>
              <a:gdLst/>
              <a:ahLst/>
              <a:cxnLst/>
              <a:rect l="l" t="t" r="r" b="b"/>
              <a:pathLst>
                <a:path w="6244" h="11039" extrusionOk="0">
                  <a:moveTo>
                    <a:pt x="3391" y="1"/>
                  </a:moveTo>
                  <a:cubicBezTo>
                    <a:pt x="2792" y="1"/>
                    <a:pt x="2079" y="159"/>
                    <a:pt x="1272" y="544"/>
                  </a:cubicBezTo>
                  <a:cubicBezTo>
                    <a:pt x="502" y="1699"/>
                    <a:pt x="0" y="3373"/>
                    <a:pt x="0" y="5231"/>
                  </a:cubicBezTo>
                  <a:cubicBezTo>
                    <a:pt x="0" y="7875"/>
                    <a:pt x="954" y="10118"/>
                    <a:pt x="2310" y="11039"/>
                  </a:cubicBezTo>
                  <a:cubicBezTo>
                    <a:pt x="2980" y="10654"/>
                    <a:pt x="3632" y="10235"/>
                    <a:pt x="4268" y="9716"/>
                  </a:cubicBezTo>
                  <a:cubicBezTo>
                    <a:pt x="3298" y="7022"/>
                    <a:pt x="6244" y="3490"/>
                    <a:pt x="5390" y="1113"/>
                  </a:cubicBezTo>
                  <a:cubicBezTo>
                    <a:pt x="5165" y="502"/>
                    <a:pt x="445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28"/>
            <p:cNvSpPr/>
            <p:nvPr/>
          </p:nvSpPr>
          <p:spPr>
            <a:xfrm>
              <a:off x="6546383" y="1918584"/>
              <a:ext cx="216039" cy="275620"/>
            </a:xfrm>
            <a:custGeom>
              <a:avLst/>
              <a:gdLst/>
              <a:ahLst/>
              <a:cxnLst/>
              <a:rect l="l" t="t" r="r" b="b"/>
              <a:pathLst>
                <a:path w="2763" h="3525" extrusionOk="0">
                  <a:moveTo>
                    <a:pt x="561" y="1"/>
                  </a:moveTo>
                  <a:cubicBezTo>
                    <a:pt x="383" y="1"/>
                    <a:pt x="196" y="14"/>
                    <a:pt x="0" y="43"/>
                  </a:cubicBezTo>
                  <a:lnTo>
                    <a:pt x="0" y="394"/>
                  </a:lnTo>
                  <a:cubicBezTo>
                    <a:pt x="0" y="2118"/>
                    <a:pt x="753" y="3524"/>
                    <a:pt x="1674" y="3524"/>
                  </a:cubicBezTo>
                  <a:cubicBezTo>
                    <a:pt x="2059" y="3524"/>
                    <a:pt x="2394" y="3290"/>
                    <a:pt x="2678" y="2905"/>
                  </a:cubicBezTo>
                  <a:cubicBezTo>
                    <a:pt x="2762" y="2269"/>
                    <a:pt x="2762" y="1666"/>
                    <a:pt x="2578" y="1114"/>
                  </a:cubicBezTo>
                  <a:cubicBezTo>
                    <a:pt x="2362" y="496"/>
                    <a:pt x="1640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28"/>
            <p:cNvSpPr/>
            <p:nvPr/>
          </p:nvSpPr>
          <p:spPr>
            <a:xfrm>
              <a:off x="5956125" y="1907481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50" y="0"/>
                  </a:moveTo>
                  <a:lnTo>
                    <a:pt x="6796" y="302"/>
                  </a:lnTo>
                  <a:cubicBezTo>
                    <a:pt x="9174" y="1425"/>
                    <a:pt x="6761" y="8725"/>
                    <a:pt x="264" y="8725"/>
                  </a:cubicBezTo>
                  <a:cubicBezTo>
                    <a:pt x="177" y="8725"/>
                    <a:pt x="89" y="8724"/>
                    <a:pt x="0" y="8721"/>
                  </a:cubicBezTo>
                  <a:lnTo>
                    <a:pt x="0" y="8721"/>
                  </a:lnTo>
                  <a:lnTo>
                    <a:pt x="50" y="9023"/>
                  </a:lnTo>
                  <a:cubicBezTo>
                    <a:pt x="50" y="9023"/>
                    <a:pt x="152" y="9030"/>
                    <a:pt x="335" y="9030"/>
                  </a:cubicBezTo>
                  <a:cubicBezTo>
                    <a:pt x="1383" y="9030"/>
                    <a:pt x="5094" y="8787"/>
                    <a:pt x="7616" y="5524"/>
                  </a:cubicBezTo>
                  <a:cubicBezTo>
                    <a:pt x="10612" y="1691"/>
                    <a:pt x="7750" y="1"/>
                    <a:pt x="7750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28"/>
            <p:cNvSpPr/>
            <p:nvPr/>
          </p:nvSpPr>
          <p:spPr>
            <a:xfrm>
              <a:off x="6490086" y="1907481"/>
              <a:ext cx="153174" cy="99536"/>
            </a:xfrm>
            <a:custGeom>
              <a:avLst/>
              <a:gdLst/>
              <a:ahLst/>
              <a:cxnLst/>
              <a:rect l="l" t="t" r="r" b="b"/>
              <a:pathLst>
                <a:path w="1959" h="1273" extrusionOk="0">
                  <a:moveTo>
                    <a:pt x="938" y="0"/>
                  </a:moveTo>
                  <a:lnTo>
                    <a:pt x="0" y="302"/>
                  </a:lnTo>
                  <a:cubicBezTo>
                    <a:pt x="352" y="486"/>
                    <a:pt x="620" y="821"/>
                    <a:pt x="754" y="1256"/>
                  </a:cubicBezTo>
                  <a:cubicBezTo>
                    <a:pt x="938" y="1239"/>
                    <a:pt x="1105" y="1222"/>
                    <a:pt x="1306" y="1222"/>
                  </a:cubicBezTo>
                  <a:cubicBezTo>
                    <a:pt x="1540" y="1222"/>
                    <a:pt x="1758" y="1239"/>
                    <a:pt x="1959" y="1273"/>
                  </a:cubicBezTo>
                  <a:cubicBezTo>
                    <a:pt x="1607" y="419"/>
                    <a:pt x="938" y="0"/>
                    <a:pt x="938" y="0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28"/>
            <p:cNvSpPr/>
            <p:nvPr/>
          </p:nvSpPr>
          <p:spPr>
            <a:xfrm>
              <a:off x="5957377" y="2225480"/>
              <a:ext cx="665006" cy="388057"/>
            </a:xfrm>
            <a:custGeom>
              <a:avLst/>
              <a:gdLst/>
              <a:ahLst/>
              <a:cxnLst/>
              <a:rect l="l" t="t" r="r" b="b"/>
              <a:pathLst>
                <a:path w="8505" h="4963" extrusionOk="0">
                  <a:moveTo>
                    <a:pt x="7282" y="1"/>
                  </a:moveTo>
                  <a:cubicBezTo>
                    <a:pt x="6383" y="2274"/>
                    <a:pt x="3998" y="4658"/>
                    <a:pt x="268" y="4658"/>
                  </a:cubicBezTo>
                  <a:cubicBezTo>
                    <a:pt x="180" y="4658"/>
                    <a:pt x="91" y="4657"/>
                    <a:pt x="1" y="4654"/>
                  </a:cubicBezTo>
                  <a:lnTo>
                    <a:pt x="1" y="4654"/>
                  </a:lnTo>
                  <a:lnTo>
                    <a:pt x="51" y="4956"/>
                  </a:lnTo>
                  <a:cubicBezTo>
                    <a:pt x="51" y="4956"/>
                    <a:pt x="153" y="4963"/>
                    <a:pt x="336" y="4963"/>
                  </a:cubicBezTo>
                  <a:cubicBezTo>
                    <a:pt x="1384" y="4963"/>
                    <a:pt x="5095" y="4720"/>
                    <a:pt x="7617" y="1457"/>
                  </a:cubicBezTo>
                  <a:cubicBezTo>
                    <a:pt x="8002" y="955"/>
                    <a:pt x="8286" y="520"/>
                    <a:pt x="8504" y="85"/>
                  </a:cubicBezTo>
                  <a:lnTo>
                    <a:pt x="8504" y="85"/>
                  </a:lnTo>
                  <a:cubicBezTo>
                    <a:pt x="8370" y="101"/>
                    <a:pt x="8253" y="101"/>
                    <a:pt x="8119" y="101"/>
                  </a:cubicBezTo>
                  <a:cubicBezTo>
                    <a:pt x="7834" y="101"/>
                    <a:pt x="7533" y="51"/>
                    <a:pt x="7282" y="1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28"/>
            <p:cNvSpPr/>
            <p:nvPr/>
          </p:nvSpPr>
          <p:spPr>
            <a:xfrm>
              <a:off x="7186370" y="2495158"/>
              <a:ext cx="214710" cy="248722"/>
            </a:xfrm>
            <a:custGeom>
              <a:avLst/>
              <a:gdLst/>
              <a:ahLst/>
              <a:cxnLst/>
              <a:rect l="l" t="t" r="r" b="b"/>
              <a:pathLst>
                <a:path w="2746" h="3181" extrusionOk="0">
                  <a:moveTo>
                    <a:pt x="2695" y="0"/>
                  </a:moveTo>
                  <a:cubicBezTo>
                    <a:pt x="1222" y="0"/>
                    <a:pt x="0" y="703"/>
                    <a:pt x="0" y="1590"/>
                  </a:cubicBezTo>
                  <a:cubicBezTo>
                    <a:pt x="0" y="2477"/>
                    <a:pt x="1222" y="3180"/>
                    <a:pt x="2695" y="3180"/>
                  </a:cubicBezTo>
                  <a:lnTo>
                    <a:pt x="2745" y="3180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28"/>
            <p:cNvSpPr/>
            <p:nvPr/>
          </p:nvSpPr>
          <p:spPr>
            <a:xfrm>
              <a:off x="7185041" y="2526512"/>
              <a:ext cx="150594" cy="213459"/>
            </a:xfrm>
            <a:custGeom>
              <a:avLst/>
              <a:gdLst/>
              <a:ahLst/>
              <a:cxnLst/>
              <a:rect l="l" t="t" r="r" b="b"/>
              <a:pathLst>
                <a:path w="1926" h="2730" extrusionOk="0">
                  <a:moveTo>
                    <a:pt x="938" y="1"/>
                  </a:moveTo>
                  <a:cubicBezTo>
                    <a:pt x="352" y="285"/>
                    <a:pt x="1" y="737"/>
                    <a:pt x="1" y="1206"/>
                  </a:cubicBezTo>
                  <a:cubicBezTo>
                    <a:pt x="1" y="1926"/>
                    <a:pt x="821" y="2528"/>
                    <a:pt x="1926" y="2729"/>
                  </a:cubicBezTo>
                  <a:cubicBezTo>
                    <a:pt x="1708" y="2411"/>
                    <a:pt x="1541" y="2043"/>
                    <a:pt x="1373" y="1675"/>
                  </a:cubicBezTo>
                  <a:cubicBezTo>
                    <a:pt x="1156" y="1089"/>
                    <a:pt x="1005" y="520"/>
                    <a:pt x="93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28"/>
            <p:cNvSpPr/>
            <p:nvPr/>
          </p:nvSpPr>
          <p:spPr>
            <a:xfrm>
              <a:off x="6094835" y="1936880"/>
              <a:ext cx="566799" cy="766418"/>
            </a:xfrm>
            <a:custGeom>
              <a:avLst/>
              <a:gdLst/>
              <a:ahLst/>
              <a:cxnLst/>
              <a:rect l="l" t="t" r="r" b="b"/>
              <a:pathLst>
                <a:path w="7249" h="9802" extrusionOk="0">
                  <a:moveTo>
                    <a:pt x="4984" y="1"/>
                  </a:moveTo>
                  <a:cubicBezTo>
                    <a:pt x="4303" y="1"/>
                    <a:pt x="3517" y="361"/>
                    <a:pt x="2846" y="1114"/>
                  </a:cubicBezTo>
                  <a:cubicBezTo>
                    <a:pt x="1641" y="2503"/>
                    <a:pt x="0" y="7542"/>
                    <a:pt x="3231" y="9802"/>
                  </a:cubicBezTo>
                  <a:lnTo>
                    <a:pt x="6612" y="5617"/>
                  </a:lnTo>
                  <a:cubicBezTo>
                    <a:pt x="5859" y="4680"/>
                    <a:pt x="7248" y="2202"/>
                    <a:pt x="6328" y="712"/>
                  </a:cubicBezTo>
                  <a:cubicBezTo>
                    <a:pt x="6033" y="244"/>
                    <a:pt x="5544" y="1"/>
                    <a:pt x="4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28"/>
            <p:cNvSpPr/>
            <p:nvPr/>
          </p:nvSpPr>
          <p:spPr>
            <a:xfrm>
              <a:off x="6094835" y="1936802"/>
              <a:ext cx="463354" cy="766497"/>
            </a:xfrm>
            <a:custGeom>
              <a:avLst/>
              <a:gdLst/>
              <a:ahLst/>
              <a:cxnLst/>
              <a:rect l="l" t="t" r="r" b="b"/>
              <a:pathLst>
                <a:path w="5926" h="9803" extrusionOk="0">
                  <a:moveTo>
                    <a:pt x="4991" y="0"/>
                  </a:moveTo>
                  <a:cubicBezTo>
                    <a:pt x="4315" y="0"/>
                    <a:pt x="3530" y="354"/>
                    <a:pt x="2846" y="1115"/>
                  </a:cubicBezTo>
                  <a:cubicBezTo>
                    <a:pt x="1641" y="2504"/>
                    <a:pt x="0" y="7543"/>
                    <a:pt x="3231" y="9803"/>
                  </a:cubicBezTo>
                  <a:lnTo>
                    <a:pt x="5005" y="7610"/>
                  </a:lnTo>
                  <a:cubicBezTo>
                    <a:pt x="4152" y="7158"/>
                    <a:pt x="3549" y="5702"/>
                    <a:pt x="3549" y="3961"/>
                  </a:cubicBezTo>
                  <a:cubicBezTo>
                    <a:pt x="3549" y="1885"/>
                    <a:pt x="4419" y="195"/>
                    <a:pt x="5507" y="195"/>
                  </a:cubicBezTo>
                  <a:cubicBezTo>
                    <a:pt x="5658" y="195"/>
                    <a:pt x="5809" y="211"/>
                    <a:pt x="5926" y="278"/>
                  </a:cubicBezTo>
                  <a:cubicBezTo>
                    <a:pt x="5663" y="95"/>
                    <a:pt x="5342" y="0"/>
                    <a:pt x="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28"/>
            <p:cNvSpPr/>
            <p:nvPr/>
          </p:nvSpPr>
          <p:spPr>
            <a:xfrm>
              <a:off x="6281240" y="2298510"/>
              <a:ext cx="735064" cy="501667"/>
            </a:xfrm>
            <a:custGeom>
              <a:avLst/>
              <a:gdLst/>
              <a:ahLst/>
              <a:cxnLst/>
              <a:rect l="l" t="t" r="r" b="b"/>
              <a:pathLst>
                <a:path w="9401" h="6416" extrusionOk="0">
                  <a:moveTo>
                    <a:pt x="8382" y="0"/>
                  </a:moveTo>
                  <a:cubicBezTo>
                    <a:pt x="3345" y="0"/>
                    <a:pt x="1" y="3546"/>
                    <a:pt x="177" y="4155"/>
                  </a:cubicBezTo>
                  <a:cubicBezTo>
                    <a:pt x="362" y="4775"/>
                    <a:pt x="1701" y="6348"/>
                    <a:pt x="2772" y="6415"/>
                  </a:cubicBezTo>
                  <a:cubicBezTo>
                    <a:pt x="2783" y="6416"/>
                    <a:pt x="2794" y="6416"/>
                    <a:pt x="2805" y="6416"/>
                  </a:cubicBezTo>
                  <a:cubicBezTo>
                    <a:pt x="3919" y="6416"/>
                    <a:pt x="7677" y="3962"/>
                    <a:pt x="9400" y="1327"/>
                  </a:cubicBezTo>
                  <a:lnTo>
                    <a:pt x="9049" y="21"/>
                  </a:lnTo>
                  <a:cubicBezTo>
                    <a:pt x="8823" y="7"/>
                    <a:pt x="8601" y="0"/>
                    <a:pt x="838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28"/>
            <p:cNvSpPr/>
            <p:nvPr/>
          </p:nvSpPr>
          <p:spPr>
            <a:xfrm>
              <a:off x="6424641" y="2297337"/>
              <a:ext cx="578528" cy="274603"/>
            </a:xfrm>
            <a:custGeom>
              <a:avLst/>
              <a:gdLst/>
              <a:ahLst/>
              <a:cxnLst/>
              <a:rect l="l" t="t" r="r" b="b"/>
              <a:pathLst>
                <a:path w="7399" h="3512" extrusionOk="0">
                  <a:moveTo>
                    <a:pt x="6574" y="0"/>
                  </a:moveTo>
                  <a:cubicBezTo>
                    <a:pt x="3750" y="0"/>
                    <a:pt x="1433" y="1105"/>
                    <a:pt x="1" y="2195"/>
                  </a:cubicBezTo>
                  <a:cubicBezTo>
                    <a:pt x="469" y="2798"/>
                    <a:pt x="1172" y="3400"/>
                    <a:pt x="1775" y="3501"/>
                  </a:cubicBezTo>
                  <a:cubicBezTo>
                    <a:pt x="1827" y="3508"/>
                    <a:pt x="1887" y="3512"/>
                    <a:pt x="1953" y="3512"/>
                  </a:cubicBezTo>
                  <a:cubicBezTo>
                    <a:pt x="2953" y="3512"/>
                    <a:pt x="5500" y="2683"/>
                    <a:pt x="7399" y="957"/>
                  </a:cubicBezTo>
                  <a:lnTo>
                    <a:pt x="7215" y="19"/>
                  </a:lnTo>
                  <a:cubicBezTo>
                    <a:pt x="6998" y="6"/>
                    <a:pt x="6785" y="0"/>
                    <a:pt x="657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28"/>
            <p:cNvSpPr/>
            <p:nvPr/>
          </p:nvSpPr>
          <p:spPr>
            <a:xfrm>
              <a:off x="6627466" y="1683701"/>
              <a:ext cx="230426" cy="405806"/>
            </a:xfrm>
            <a:custGeom>
              <a:avLst/>
              <a:gdLst/>
              <a:ahLst/>
              <a:cxnLst/>
              <a:rect l="l" t="t" r="r" b="b"/>
              <a:pathLst>
                <a:path w="2947" h="5190" extrusionOk="0">
                  <a:moveTo>
                    <a:pt x="1692" y="0"/>
                  </a:moveTo>
                  <a:lnTo>
                    <a:pt x="1" y="3047"/>
                  </a:lnTo>
                  <a:lnTo>
                    <a:pt x="1708" y="5189"/>
                  </a:lnTo>
                  <a:lnTo>
                    <a:pt x="2947" y="284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28"/>
            <p:cNvSpPr/>
            <p:nvPr/>
          </p:nvSpPr>
          <p:spPr>
            <a:xfrm>
              <a:off x="6719105" y="1548276"/>
              <a:ext cx="367884" cy="487515"/>
            </a:xfrm>
            <a:custGeom>
              <a:avLst/>
              <a:gdLst/>
              <a:ahLst/>
              <a:cxnLst/>
              <a:rect l="l" t="t" r="r" b="b"/>
              <a:pathLst>
                <a:path w="4705" h="6235" extrusionOk="0">
                  <a:moveTo>
                    <a:pt x="3161" y="0"/>
                  </a:moveTo>
                  <a:cubicBezTo>
                    <a:pt x="2281" y="0"/>
                    <a:pt x="1049" y="657"/>
                    <a:pt x="603" y="1498"/>
                  </a:cubicBezTo>
                  <a:cubicBezTo>
                    <a:pt x="1" y="2619"/>
                    <a:pt x="369" y="4879"/>
                    <a:pt x="369" y="4879"/>
                  </a:cubicBezTo>
                  <a:cubicBezTo>
                    <a:pt x="369" y="4879"/>
                    <a:pt x="1206" y="6101"/>
                    <a:pt x="2629" y="6235"/>
                  </a:cubicBezTo>
                  <a:cubicBezTo>
                    <a:pt x="3449" y="5716"/>
                    <a:pt x="4704" y="912"/>
                    <a:pt x="3851" y="209"/>
                  </a:cubicBezTo>
                  <a:cubicBezTo>
                    <a:pt x="3679" y="65"/>
                    <a:pt x="3437" y="0"/>
                    <a:pt x="316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28"/>
            <p:cNvSpPr/>
            <p:nvPr/>
          </p:nvSpPr>
          <p:spPr>
            <a:xfrm>
              <a:off x="6736151" y="1548276"/>
              <a:ext cx="310258" cy="320032"/>
            </a:xfrm>
            <a:custGeom>
              <a:avLst/>
              <a:gdLst/>
              <a:ahLst/>
              <a:cxnLst/>
              <a:rect l="l" t="t" r="r" b="b"/>
              <a:pathLst>
                <a:path w="3968" h="4093" extrusionOk="0">
                  <a:moveTo>
                    <a:pt x="2943" y="0"/>
                  </a:moveTo>
                  <a:cubicBezTo>
                    <a:pt x="2063" y="0"/>
                    <a:pt x="831" y="657"/>
                    <a:pt x="385" y="1498"/>
                  </a:cubicBezTo>
                  <a:cubicBezTo>
                    <a:pt x="0" y="2201"/>
                    <a:pt x="34" y="3339"/>
                    <a:pt x="67" y="4092"/>
                  </a:cubicBezTo>
                  <a:cubicBezTo>
                    <a:pt x="452" y="3339"/>
                    <a:pt x="1239" y="2619"/>
                    <a:pt x="2310" y="2167"/>
                  </a:cubicBezTo>
                  <a:cubicBezTo>
                    <a:pt x="2846" y="1933"/>
                    <a:pt x="3381" y="1833"/>
                    <a:pt x="3900" y="1799"/>
                  </a:cubicBezTo>
                  <a:cubicBezTo>
                    <a:pt x="3967" y="1046"/>
                    <a:pt x="3900" y="410"/>
                    <a:pt x="3633" y="209"/>
                  </a:cubicBezTo>
                  <a:cubicBezTo>
                    <a:pt x="3461" y="65"/>
                    <a:pt x="3219" y="0"/>
                    <a:pt x="294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28"/>
            <p:cNvSpPr/>
            <p:nvPr/>
          </p:nvSpPr>
          <p:spPr>
            <a:xfrm>
              <a:off x="6916770" y="1737261"/>
              <a:ext cx="38000" cy="54186"/>
            </a:xfrm>
            <a:custGeom>
              <a:avLst/>
              <a:gdLst/>
              <a:ahLst/>
              <a:cxnLst/>
              <a:rect l="l" t="t" r="r" b="b"/>
              <a:pathLst>
                <a:path w="486" h="693" extrusionOk="0">
                  <a:moveTo>
                    <a:pt x="298" y="0"/>
                  </a:moveTo>
                  <a:cubicBezTo>
                    <a:pt x="188" y="0"/>
                    <a:pt x="81" y="129"/>
                    <a:pt x="34" y="303"/>
                  </a:cubicBezTo>
                  <a:cubicBezTo>
                    <a:pt x="0" y="487"/>
                    <a:pt x="67" y="654"/>
                    <a:pt x="168" y="688"/>
                  </a:cubicBezTo>
                  <a:cubicBezTo>
                    <a:pt x="178" y="691"/>
                    <a:pt x="189" y="693"/>
                    <a:pt x="200" y="693"/>
                  </a:cubicBezTo>
                  <a:cubicBezTo>
                    <a:pt x="295" y="693"/>
                    <a:pt x="405" y="568"/>
                    <a:pt x="435" y="403"/>
                  </a:cubicBezTo>
                  <a:cubicBezTo>
                    <a:pt x="486" y="219"/>
                    <a:pt x="419" y="52"/>
                    <a:pt x="318" y="1"/>
                  </a:cubicBezTo>
                  <a:cubicBezTo>
                    <a:pt x="312" y="1"/>
                    <a:pt x="305" y="0"/>
                    <a:pt x="298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28"/>
            <p:cNvSpPr/>
            <p:nvPr/>
          </p:nvSpPr>
          <p:spPr>
            <a:xfrm>
              <a:off x="6902383" y="1678462"/>
              <a:ext cx="75922" cy="43239"/>
            </a:xfrm>
            <a:custGeom>
              <a:avLst/>
              <a:gdLst/>
              <a:ahLst/>
              <a:cxnLst/>
              <a:rect l="l" t="t" r="r" b="b"/>
              <a:pathLst>
                <a:path w="971" h="553" extrusionOk="0">
                  <a:moveTo>
                    <a:pt x="134" y="0"/>
                  </a:moveTo>
                  <a:cubicBezTo>
                    <a:pt x="84" y="0"/>
                    <a:pt x="17" y="50"/>
                    <a:pt x="17" y="117"/>
                  </a:cubicBezTo>
                  <a:lnTo>
                    <a:pt x="0" y="335"/>
                  </a:lnTo>
                  <a:cubicBezTo>
                    <a:pt x="0" y="402"/>
                    <a:pt x="34" y="469"/>
                    <a:pt x="101" y="469"/>
                  </a:cubicBezTo>
                  <a:lnTo>
                    <a:pt x="837" y="553"/>
                  </a:lnTo>
                  <a:cubicBezTo>
                    <a:pt x="887" y="553"/>
                    <a:pt x="954" y="502"/>
                    <a:pt x="954" y="452"/>
                  </a:cubicBezTo>
                  <a:lnTo>
                    <a:pt x="971" y="218"/>
                  </a:lnTo>
                  <a:cubicBezTo>
                    <a:pt x="971" y="151"/>
                    <a:pt x="937" y="117"/>
                    <a:pt x="870" y="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28"/>
            <p:cNvSpPr/>
            <p:nvPr/>
          </p:nvSpPr>
          <p:spPr>
            <a:xfrm>
              <a:off x="6996602" y="1743907"/>
              <a:ext cx="18375" cy="55046"/>
            </a:xfrm>
            <a:custGeom>
              <a:avLst/>
              <a:gdLst/>
              <a:ahLst/>
              <a:cxnLst/>
              <a:rect l="l" t="t" r="r" b="b"/>
              <a:pathLst>
                <a:path w="235" h="704" extrusionOk="0">
                  <a:moveTo>
                    <a:pt x="151" y="0"/>
                  </a:moveTo>
                  <a:cubicBezTo>
                    <a:pt x="101" y="0"/>
                    <a:pt x="50" y="151"/>
                    <a:pt x="17" y="335"/>
                  </a:cubicBezTo>
                  <a:cubicBezTo>
                    <a:pt x="0" y="536"/>
                    <a:pt x="50" y="703"/>
                    <a:pt x="84" y="703"/>
                  </a:cubicBezTo>
                  <a:cubicBezTo>
                    <a:pt x="117" y="703"/>
                    <a:pt x="218" y="553"/>
                    <a:pt x="218" y="368"/>
                  </a:cubicBezTo>
                  <a:cubicBezTo>
                    <a:pt x="235" y="168"/>
                    <a:pt x="184" y="0"/>
                    <a:pt x="151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28"/>
            <p:cNvSpPr/>
            <p:nvPr/>
          </p:nvSpPr>
          <p:spPr>
            <a:xfrm>
              <a:off x="7003092" y="1698088"/>
              <a:ext cx="34169" cy="41910"/>
            </a:xfrm>
            <a:custGeom>
              <a:avLst/>
              <a:gdLst/>
              <a:ahLst/>
              <a:cxnLst/>
              <a:rect l="l" t="t" r="r" b="b"/>
              <a:pathLst>
                <a:path w="437" h="536" extrusionOk="0">
                  <a:moveTo>
                    <a:pt x="152" y="0"/>
                  </a:moveTo>
                  <a:cubicBezTo>
                    <a:pt x="135" y="0"/>
                    <a:pt x="85" y="51"/>
                    <a:pt x="85" y="117"/>
                  </a:cubicBezTo>
                  <a:lnTo>
                    <a:pt x="18" y="335"/>
                  </a:lnTo>
                  <a:cubicBezTo>
                    <a:pt x="1" y="402"/>
                    <a:pt x="18" y="452"/>
                    <a:pt x="51" y="469"/>
                  </a:cubicBezTo>
                  <a:lnTo>
                    <a:pt x="319" y="536"/>
                  </a:lnTo>
                  <a:cubicBezTo>
                    <a:pt x="336" y="536"/>
                    <a:pt x="386" y="486"/>
                    <a:pt x="386" y="419"/>
                  </a:cubicBezTo>
                  <a:lnTo>
                    <a:pt x="436" y="201"/>
                  </a:lnTo>
                  <a:cubicBezTo>
                    <a:pt x="436" y="117"/>
                    <a:pt x="436" y="67"/>
                    <a:pt x="419" y="67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28"/>
            <p:cNvSpPr/>
            <p:nvPr/>
          </p:nvSpPr>
          <p:spPr>
            <a:xfrm>
              <a:off x="6967828" y="1783159"/>
              <a:ext cx="56297" cy="106104"/>
            </a:xfrm>
            <a:custGeom>
              <a:avLst/>
              <a:gdLst/>
              <a:ahLst/>
              <a:cxnLst/>
              <a:rect l="l" t="t" r="r" b="b"/>
              <a:pathLst>
                <a:path w="720" h="1357" extrusionOk="0">
                  <a:moveTo>
                    <a:pt x="50" y="0"/>
                  </a:moveTo>
                  <a:lnTo>
                    <a:pt x="50" y="0"/>
                  </a:lnTo>
                  <a:cubicBezTo>
                    <a:pt x="352" y="603"/>
                    <a:pt x="368" y="1021"/>
                    <a:pt x="368" y="1172"/>
                  </a:cubicBezTo>
                  <a:cubicBezTo>
                    <a:pt x="368" y="1258"/>
                    <a:pt x="286" y="1284"/>
                    <a:pt x="193" y="1284"/>
                  </a:cubicBezTo>
                  <a:cubicBezTo>
                    <a:pt x="124" y="1284"/>
                    <a:pt x="50" y="1270"/>
                    <a:pt x="0" y="1256"/>
                  </a:cubicBezTo>
                  <a:lnTo>
                    <a:pt x="0" y="1289"/>
                  </a:lnTo>
                  <a:cubicBezTo>
                    <a:pt x="0" y="1289"/>
                    <a:pt x="186" y="1356"/>
                    <a:pt x="360" y="1356"/>
                  </a:cubicBezTo>
                  <a:cubicBezTo>
                    <a:pt x="446" y="1356"/>
                    <a:pt x="530" y="1339"/>
                    <a:pt x="586" y="1289"/>
                  </a:cubicBezTo>
                  <a:cubicBezTo>
                    <a:pt x="720" y="1122"/>
                    <a:pt x="502" y="703"/>
                    <a:pt x="50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28"/>
            <p:cNvSpPr/>
            <p:nvPr/>
          </p:nvSpPr>
          <p:spPr>
            <a:xfrm>
              <a:off x="6870951" y="1889184"/>
              <a:ext cx="107355" cy="72560"/>
            </a:xfrm>
            <a:custGeom>
              <a:avLst/>
              <a:gdLst/>
              <a:ahLst/>
              <a:cxnLst/>
              <a:rect l="l" t="t" r="r" b="b"/>
              <a:pathLst>
                <a:path w="1373" h="928" extrusionOk="0">
                  <a:moveTo>
                    <a:pt x="369" y="0"/>
                  </a:moveTo>
                  <a:lnTo>
                    <a:pt x="369" y="0"/>
                  </a:lnTo>
                  <a:cubicBezTo>
                    <a:pt x="369" y="0"/>
                    <a:pt x="0" y="586"/>
                    <a:pt x="620" y="887"/>
                  </a:cubicBezTo>
                  <a:cubicBezTo>
                    <a:pt x="680" y="915"/>
                    <a:pt x="737" y="927"/>
                    <a:pt x="791" y="927"/>
                  </a:cubicBezTo>
                  <a:cubicBezTo>
                    <a:pt x="1157" y="927"/>
                    <a:pt x="1373" y="368"/>
                    <a:pt x="1373" y="368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28"/>
            <p:cNvSpPr/>
            <p:nvPr/>
          </p:nvSpPr>
          <p:spPr>
            <a:xfrm>
              <a:off x="6902383" y="1897003"/>
              <a:ext cx="69433" cy="40659"/>
            </a:xfrm>
            <a:custGeom>
              <a:avLst/>
              <a:gdLst/>
              <a:ahLst/>
              <a:cxnLst/>
              <a:rect l="l" t="t" r="r" b="b"/>
              <a:pathLst>
                <a:path w="888" h="520" extrusionOk="0">
                  <a:moveTo>
                    <a:pt x="84" y="1"/>
                  </a:moveTo>
                  <a:cubicBezTo>
                    <a:pt x="84" y="1"/>
                    <a:pt x="0" y="134"/>
                    <a:pt x="17" y="335"/>
                  </a:cubicBezTo>
                  <a:lnTo>
                    <a:pt x="753" y="519"/>
                  </a:lnTo>
                  <a:cubicBezTo>
                    <a:pt x="854" y="386"/>
                    <a:pt x="887" y="268"/>
                    <a:pt x="887" y="26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28"/>
            <p:cNvSpPr/>
            <p:nvPr/>
          </p:nvSpPr>
          <p:spPr>
            <a:xfrm>
              <a:off x="6630125" y="1514810"/>
              <a:ext cx="285393" cy="323394"/>
            </a:xfrm>
            <a:custGeom>
              <a:avLst/>
              <a:gdLst/>
              <a:ahLst/>
              <a:cxnLst/>
              <a:rect l="l" t="t" r="r" b="b"/>
              <a:pathLst>
                <a:path w="3650" h="4136" extrusionOk="0">
                  <a:moveTo>
                    <a:pt x="3649" y="1"/>
                  </a:moveTo>
                  <a:lnTo>
                    <a:pt x="0" y="1892"/>
                  </a:lnTo>
                  <a:lnTo>
                    <a:pt x="570" y="4135"/>
                  </a:lnTo>
                  <a:lnTo>
                    <a:pt x="1641" y="3315"/>
                  </a:lnTo>
                  <a:lnTo>
                    <a:pt x="2260" y="3382"/>
                  </a:lnTo>
                  <a:lnTo>
                    <a:pt x="3649" y="1"/>
                  </a:ln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28"/>
            <p:cNvSpPr/>
            <p:nvPr/>
          </p:nvSpPr>
          <p:spPr>
            <a:xfrm>
              <a:off x="6681183" y="1695117"/>
              <a:ext cx="96877" cy="125104"/>
            </a:xfrm>
            <a:custGeom>
              <a:avLst/>
              <a:gdLst/>
              <a:ahLst/>
              <a:cxnLst/>
              <a:rect l="l" t="t" r="r" b="b"/>
              <a:pathLst>
                <a:path w="1239" h="1600" extrusionOk="0">
                  <a:moveTo>
                    <a:pt x="453" y="0"/>
                  </a:moveTo>
                  <a:cubicBezTo>
                    <a:pt x="413" y="0"/>
                    <a:pt x="373" y="7"/>
                    <a:pt x="335" y="22"/>
                  </a:cubicBezTo>
                  <a:cubicBezTo>
                    <a:pt x="84" y="122"/>
                    <a:pt x="0" y="540"/>
                    <a:pt x="151" y="992"/>
                  </a:cubicBezTo>
                  <a:cubicBezTo>
                    <a:pt x="266" y="1351"/>
                    <a:pt x="528" y="1599"/>
                    <a:pt x="780" y="1599"/>
                  </a:cubicBezTo>
                  <a:cubicBezTo>
                    <a:pt x="822" y="1599"/>
                    <a:pt x="864" y="1593"/>
                    <a:pt x="904" y="1578"/>
                  </a:cubicBezTo>
                  <a:cubicBezTo>
                    <a:pt x="1172" y="1461"/>
                    <a:pt x="1239" y="1043"/>
                    <a:pt x="1088" y="607"/>
                  </a:cubicBezTo>
                  <a:cubicBezTo>
                    <a:pt x="959" y="249"/>
                    <a:pt x="694" y="0"/>
                    <a:pt x="453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28"/>
            <p:cNvSpPr/>
            <p:nvPr/>
          </p:nvSpPr>
          <p:spPr>
            <a:xfrm>
              <a:off x="6695570" y="1716228"/>
              <a:ext cx="66852" cy="85618"/>
            </a:xfrm>
            <a:custGeom>
              <a:avLst/>
              <a:gdLst/>
              <a:ahLst/>
              <a:cxnLst/>
              <a:rect l="l" t="t" r="r" b="b"/>
              <a:pathLst>
                <a:path w="855" h="1095" extrusionOk="0">
                  <a:moveTo>
                    <a:pt x="324" y="0"/>
                  </a:moveTo>
                  <a:cubicBezTo>
                    <a:pt x="293" y="0"/>
                    <a:pt x="263" y="6"/>
                    <a:pt x="235" y="19"/>
                  </a:cubicBezTo>
                  <a:cubicBezTo>
                    <a:pt x="51" y="86"/>
                    <a:pt x="0" y="388"/>
                    <a:pt x="101" y="672"/>
                  </a:cubicBezTo>
                  <a:cubicBezTo>
                    <a:pt x="199" y="924"/>
                    <a:pt x="367" y="1094"/>
                    <a:pt x="537" y="1094"/>
                  </a:cubicBezTo>
                  <a:cubicBezTo>
                    <a:pt x="570" y="1094"/>
                    <a:pt x="604" y="1088"/>
                    <a:pt x="636" y="1074"/>
                  </a:cubicBezTo>
                  <a:cubicBezTo>
                    <a:pt x="804" y="1024"/>
                    <a:pt x="854" y="722"/>
                    <a:pt x="754" y="421"/>
                  </a:cubicBezTo>
                  <a:cubicBezTo>
                    <a:pt x="669" y="181"/>
                    <a:pt x="489" y="0"/>
                    <a:pt x="324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28"/>
            <p:cNvSpPr/>
            <p:nvPr/>
          </p:nvSpPr>
          <p:spPr>
            <a:xfrm>
              <a:off x="6716525" y="1752195"/>
              <a:ext cx="45898" cy="56688"/>
            </a:xfrm>
            <a:custGeom>
              <a:avLst/>
              <a:gdLst/>
              <a:ahLst/>
              <a:cxnLst/>
              <a:rect l="l" t="t" r="r" b="b"/>
              <a:pathLst>
                <a:path w="587" h="725" extrusionOk="0">
                  <a:moveTo>
                    <a:pt x="227" y="1"/>
                  </a:moveTo>
                  <a:cubicBezTo>
                    <a:pt x="207" y="1"/>
                    <a:pt x="187" y="4"/>
                    <a:pt x="168" y="11"/>
                  </a:cubicBezTo>
                  <a:cubicBezTo>
                    <a:pt x="50" y="45"/>
                    <a:pt x="0" y="262"/>
                    <a:pt x="84" y="447"/>
                  </a:cubicBezTo>
                  <a:cubicBezTo>
                    <a:pt x="141" y="604"/>
                    <a:pt x="272" y="725"/>
                    <a:pt x="393" y="725"/>
                  </a:cubicBezTo>
                  <a:cubicBezTo>
                    <a:pt x="413" y="725"/>
                    <a:pt x="433" y="722"/>
                    <a:pt x="452" y="714"/>
                  </a:cubicBezTo>
                  <a:cubicBezTo>
                    <a:pt x="569" y="681"/>
                    <a:pt x="586" y="480"/>
                    <a:pt x="536" y="279"/>
                  </a:cubicBezTo>
                  <a:cubicBezTo>
                    <a:pt x="479" y="121"/>
                    <a:pt x="348" y="1"/>
                    <a:pt x="22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28"/>
            <p:cNvSpPr/>
            <p:nvPr/>
          </p:nvSpPr>
          <p:spPr>
            <a:xfrm>
              <a:off x="71837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28"/>
            <p:cNvSpPr/>
            <p:nvPr/>
          </p:nvSpPr>
          <p:spPr>
            <a:xfrm>
              <a:off x="7225621" y="2375996"/>
              <a:ext cx="43239" cy="176788"/>
            </a:xfrm>
            <a:custGeom>
              <a:avLst/>
              <a:gdLst/>
              <a:ahLst/>
              <a:cxnLst/>
              <a:rect l="l" t="t" r="r" b="b"/>
              <a:pathLst>
                <a:path w="553" h="2261" extrusionOk="0">
                  <a:moveTo>
                    <a:pt x="1" y="1"/>
                  </a:moveTo>
                  <a:lnTo>
                    <a:pt x="67" y="2261"/>
                  </a:lnTo>
                  <a:lnTo>
                    <a:pt x="553" y="226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28"/>
            <p:cNvSpPr/>
            <p:nvPr/>
          </p:nvSpPr>
          <p:spPr>
            <a:xfrm>
              <a:off x="7099970" y="2052758"/>
              <a:ext cx="153252" cy="333793"/>
            </a:xfrm>
            <a:custGeom>
              <a:avLst/>
              <a:gdLst/>
              <a:ahLst/>
              <a:cxnLst/>
              <a:rect l="l" t="t" r="r" b="b"/>
              <a:pathLst>
                <a:path w="1960" h="4269" extrusionOk="0">
                  <a:moveTo>
                    <a:pt x="1" y="0"/>
                  </a:moveTo>
                  <a:lnTo>
                    <a:pt x="486" y="4269"/>
                  </a:lnTo>
                  <a:lnTo>
                    <a:pt x="1959" y="4269"/>
                  </a:lnTo>
                  <a:cubicBezTo>
                    <a:pt x="1955" y="4252"/>
                    <a:pt x="1567" y="717"/>
                    <a:pt x="1" y="0"/>
                  </a:cubicBezTo>
                  <a:close/>
                  <a:moveTo>
                    <a:pt x="1959" y="4269"/>
                  </a:moveTo>
                  <a:cubicBezTo>
                    <a:pt x="1959" y="4269"/>
                    <a:pt x="1959" y="4269"/>
                    <a:pt x="1959" y="4269"/>
                  </a:cubicBezTo>
                  <a:cubicBezTo>
                    <a:pt x="1959" y="4269"/>
                    <a:pt x="1959" y="4269"/>
                    <a:pt x="1959" y="4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28"/>
            <p:cNvSpPr/>
            <p:nvPr/>
          </p:nvSpPr>
          <p:spPr>
            <a:xfrm>
              <a:off x="7099970" y="2057997"/>
              <a:ext cx="124400" cy="329884"/>
            </a:xfrm>
            <a:custGeom>
              <a:avLst/>
              <a:gdLst/>
              <a:ahLst/>
              <a:cxnLst/>
              <a:rect l="l" t="t" r="r" b="b"/>
              <a:pathLst>
                <a:path w="1591" h="4219" extrusionOk="0">
                  <a:moveTo>
                    <a:pt x="1" y="0"/>
                  </a:moveTo>
                  <a:lnTo>
                    <a:pt x="486" y="4219"/>
                  </a:lnTo>
                  <a:lnTo>
                    <a:pt x="1591" y="4219"/>
                  </a:lnTo>
                  <a:cubicBezTo>
                    <a:pt x="1457" y="3298"/>
                    <a:pt x="921" y="1072"/>
                    <a:pt x="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28"/>
            <p:cNvSpPr/>
            <p:nvPr/>
          </p:nvSpPr>
          <p:spPr>
            <a:xfrm>
              <a:off x="7137970" y="2374745"/>
              <a:ext cx="138787" cy="36671"/>
            </a:xfrm>
            <a:custGeom>
              <a:avLst/>
              <a:gdLst/>
              <a:ahLst/>
              <a:cxnLst/>
              <a:rect l="l" t="t" r="r" b="b"/>
              <a:pathLst>
                <a:path w="1775" h="469" extrusionOk="0">
                  <a:moveTo>
                    <a:pt x="0" y="0"/>
                  </a:moveTo>
                  <a:lnTo>
                    <a:pt x="0" y="469"/>
                  </a:lnTo>
                  <a:lnTo>
                    <a:pt x="1774" y="469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28"/>
            <p:cNvSpPr/>
            <p:nvPr/>
          </p:nvSpPr>
          <p:spPr>
            <a:xfrm>
              <a:off x="7017557" y="2372086"/>
              <a:ext cx="180619" cy="100865"/>
            </a:xfrm>
            <a:custGeom>
              <a:avLst/>
              <a:gdLst/>
              <a:ahLst/>
              <a:cxnLst/>
              <a:rect l="l" t="t" r="r" b="b"/>
              <a:pathLst>
                <a:path w="2310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1339" y="1290"/>
                  </a:lnTo>
                  <a:cubicBezTo>
                    <a:pt x="2310" y="1290"/>
                    <a:pt x="2310" y="1"/>
                    <a:pt x="1339" y="1"/>
                  </a:cubicBez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28"/>
            <p:cNvSpPr/>
            <p:nvPr/>
          </p:nvSpPr>
          <p:spPr>
            <a:xfrm>
              <a:off x="7361750" y="2487260"/>
              <a:ext cx="47149" cy="269677"/>
            </a:xfrm>
            <a:custGeom>
              <a:avLst/>
              <a:gdLst/>
              <a:ahLst/>
              <a:cxnLst/>
              <a:rect l="l" t="t" r="r" b="b"/>
              <a:pathLst>
                <a:path w="603" h="3449" extrusionOk="0">
                  <a:moveTo>
                    <a:pt x="0" y="1"/>
                  </a:moveTo>
                  <a:lnTo>
                    <a:pt x="0" y="3449"/>
                  </a:lnTo>
                  <a:lnTo>
                    <a:pt x="603" y="344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28"/>
            <p:cNvSpPr/>
            <p:nvPr/>
          </p:nvSpPr>
          <p:spPr>
            <a:xfrm>
              <a:off x="6976977" y="2285686"/>
              <a:ext cx="263109" cy="145355"/>
            </a:xfrm>
            <a:custGeom>
              <a:avLst/>
              <a:gdLst/>
              <a:ahLst/>
              <a:cxnLst/>
              <a:rect l="l" t="t" r="r" b="b"/>
              <a:pathLst>
                <a:path w="3365" h="1859" extrusionOk="0">
                  <a:moveTo>
                    <a:pt x="1588" y="1"/>
                  </a:moveTo>
                  <a:cubicBezTo>
                    <a:pt x="1113" y="1"/>
                    <a:pt x="569" y="126"/>
                    <a:pt x="0" y="168"/>
                  </a:cubicBezTo>
                  <a:lnTo>
                    <a:pt x="151" y="1307"/>
                  </a:lnTo>
                  <a:cubicBezTo>
                    <a:pt x="202" y="1222"/>
                    <a:pt x="372" y="1108"/>
                    <a:pt x="594" y="1108"/>
                  </a:cubicBezTo>
                  <a:cubicBezTo>
                    <a:pt x="813" y="1108"/>
                    <a:pt x="1082" y="1218"/>
                    <a:pt x="1339" y="1574"/>
                  </a:cubicBezTo>
                  <a:lnTo>
                    <a:pt x="2913" y="1859"/>
                  </a:lnTo>
                  <a:cubicBezTo>
                    <a:pt x="2913" y="1859"/>
                    <a:pt x="3365" y="1491"/>
                    <a:pt x="2762" y="587"/>
                  </a:cubicBezTo>
                  <a:cubicBezTo>
                    <a:pt x="2469" y="126"/>
                    <a:pt x="2063" y="1"/>
                    <a:pt x="1588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28"/>
            <p:cNvSpPr/>
            <p:nvPr/>
          </p:nvSpPr>
          <p:spPr>
            <a:xfrm>
              <a:off x="7050241" y="2365206"/>
              <a:ext cx="86478" cy="122836"/>
            </a:xfrm>
            <a:custGeom>
              <a:avLst/>
              <a:gdLst/>
              <a:ahLst/>
              <a:cxnLst/>
              <a:rect l="l" t="t" r="r" b="b"/>
              <a:pathLst>
                <a:path w="1106" h="1571" extrusionOk="0">
                  <a:moveTo>
                    <a:pt x="679" y="0"/>
                  </a:moveTo>
                  <a:cubicBezTo>
                    <a:pt x="506" y="0"/>
                    <a:pt x="369" y="156"/>
                    <a:pt x="369" y="156"/>
                  </a:cubicBezTo>
                  <a:cubicBezTo>
                    <a:pt x="553" y="708"/>
                    <a:pt x="1" y="1093"/>
                    <a:pt x="101" y="1378"/>
                  </a:cubicBezTo>
                  <a:cubicBezTo>
                    <a:pt x="156" y="1504"/>
                    <a:pt x="238" y="1571"/>
                    <a:pt x="336" y="1571"/>
                  </a:cubicBezTo>
                  <a:cubicBezTo>
                    <a:pt x="447" y="1571"/>
                    <a:pt x="579" y="1487"/>
                    <a:pt x="720" y="1311"/>
                  </a:cubicBezTo>
                  <a:cubicBezTo>
                    <a:pt x="988" y="976"/>
                    <a:pt x="1105" y="256"/>
                    <a:pt x="871" y="72"/>
                  </a:cubicBezTo>
                  <a:cubicBezTo>
                    <a:pt x="805" y="20"/>
                    <a:pt x="740" y="0"/>
                    <a:pt x="67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28"/>
            <p:cNvSpPr/>
            <p:nvPr/>
          </p:nvSpPr>
          <p:spPr>
            <a:xfrm>
              <a:off x="7099970" y="2368959"/>
              <a:ext cx="77330" cy="122289"/>
            </a:xfrm>
            <a:custGeom>
              <a:avLst/>
              <a:gdLst/>
              <a:ahLst/>
              <a:cxnLst/>
              <a:rect l="l" t="t" r="r" b="b"/>
              <a:pathLst>
                <a:path w="989" h="1564" extrusionOk="0">
                  <a:moveTo>
                    <a:pt x="589" y="1"/>
                  </a:moveTo>
                  <a:cubicBezTo>
                    <a:pt x="469" y="1"/>
                    <a:pt x="369" y="108"/>
                    <a:pt x="369" y="108"/>
                  </a:cubicBezTo>
                  <a:cubicBezTo>
                    <a:pt x="486" y="710"/>
                    <a:pt x="1" y="995"/>
                    <a:pt x="34" y="1296"/>
                  </a:cubicBezTo>
                  <a:cubicBezTo>
                    <a:pt x="71" y="1470"/>
                    <a:pt x="142" y="1564"/>
                    <a:pt x="241" y="1564"/>
                  </a:cubicBezTo>
                  <a:cubicBezTo>
                    <a:pt x="323" y="1564"/>
                    <a:pt x="423" y="1499"/>
                    <a:pt x="536" y="1363"/>
                  </a:cubicBezTo>
                  <a:cubicBezTo>
                    <a:pt x="787" y="1078"/>
                    <a:pt x="988" y="375"/>
                    <a:pt x="787" y="124"/>
                  </a:cubicBezTo>
                  <a:cubicBezTo>
                    <a:pt x="723" y="31"/>
                    <a:pt x="653" y="1"/>
                    <a:pt x="589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28"/>
            <p:cNvSpPr/>
            <p:nvPr/>
          </p:nvSpPr>
          <p:spPr>
            <a:xfrm>
              <a:off x="7141880" y="2363016"/>
              <a:ext cx="81239" cy="121742"/>
            </a:xfrm>
            <a:custGeom>
              <a:avLst/>
              <a:gdLst/>
              <a:ahLst/>
              <a:cxnLst/>
              <a:rect l="l" t="t" r="r" b="b"/>
              <a:pathLst>
                <a:path w="1039" h="1557" extrusionOk="0">
                  <a:moveTo>
                    <a:pt x="634" y="1"/>
                  </a:moveTo>
                  <a:cubicBezTo>
                    <a:pt x="508" y="1"/>
                    <a:pt x="402" y="100"/>
                    <a:pt x="402" y="100"/>
                  </a:cubicBezTo>
                  <a:cubicBezTo>
                    <a:pt x="502" y="702"/>
                    <a:pt x="0" y="987"/>
                    <a:pt x="67" y="1288"/>
                  </a:cubicBezTo>
                  <a:cubicBezTo>
                    <a:pt x="104" y="1462"/>
                    <a:pt x="181" y="1556"/>
                    <a:pt x="284" y="1556"/>
                  </a:cubicBezTo>
                  <a:cubicBezTo>
                    <a:pt x="369" y="1556"/>
                    <a:pt x="472" y="1492"/>
                    <a:pt x="586" y="1355"/>
                  </a:cubicBezTo>
                  <a:cubicBezTo>
                    <a:pt x="837" y="1071"/>
                    <a:pt x="1038" y="368"/>
                    <a:pt x="837" y="117"/>
                  </a:cubicBezTo>
                  <a:cubicBezTo>
                    <a:pt x="773" y="29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28"/>
            <p:cNvSpPr/>
            <p:nvPr/>
          </p:nvSpPr>
          <p:spPr>
            <a:xfrm>
              <a:off x="6967828" y="2372086"/>
              <a:ext cx="91639" cy="98441"/>
            </a:xfrm>
            <a:custGeom>
              <a:avLst/>
              <a:gdLst/>
              <a:ahLst/>
              <a:cxnLst/>
              <a:rect l="l" t="t" r="r" b="b"/>
              <a:pathLst>
                <a:path w="1172" h="1259" extrusionOk="0">
                  <a:moveTo>
                    <a:pt x="586" y="1"/>
                  </a:moveTo>
                  <a:cubicBezTo>
                    <a:pt x="268" y="1"/>
                    <a:pt x="0" y="302"/>
                    <a:pt x="0" y="637"/>
                  </a:cubicBezTo>
                  <a:cubicBezTo>
                    <a:pt x="0" y="988"/>
                    <a:pt x="268" y="1256"/>
                    <a:pt x="586" y="1256"/>
                  </a:cubicBezTo>
                  <a:cubicBezTo>
                    <a:pt x="603" y="1258"/>
                    <a:pt x="620" y="1259"/>
                    <a:pt x="637" y="1259"/>
                  </a:cubicBezTo>
                  <a:cubicBezTo>
                    <a:pt x="946" y="1259"/>
                    <a:pt x="1172" y="970"/>
                    <a:pt x="1172" y="637"/>
                  </a:cubicBezTo>
                  <a:cubicBezTo>
                    <a:pt x="1172" y="268"/>
                    <a:pt x="887" y="1"/>
                    <a:pt x="586" y="1"/>
                  </a:cubicBezTo>
                  <a:close/>
                </a:path>
              </a:pathLst>
            </a:custGeom>
            <a:solidFill>
              <a:srgbClr val="5E2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1046;p28"/>
            <p:cNvSpPr/>
            <p:nvPr/>
          </p:nvSpPr>
          <p:spPr>
            <a:xfrm>
              <a:off x="6152383" y="3075172"/>
              <a:ext cx="346929" cy="707854"/>
            </a:xfrm>
            <a:custGeom>
              <a:avLst/>
              <a:gdLst/>
              <a:ahLst/>
              <a:cxnLst/>
              <a:rect l="l" t="t" r="r" b="b"/>
              <a:pathLst>
                <a:path w="4437" h="9053" extrusionOk="0">
                  <a:moveTo>
                    <a:pt x="1320" y="0"/>
                  </a:moveTo>
                  <a:cubicBezTo>
                    <a:pt x="880" y="0"/>
                    <a:pt x="440" y="153"/>
                    <a:pt x="1" y="432"/>
                  </a:cubicBezTo>
                  <a:cubicBezTo>
                    <a:pt x="101" y="399"/>
                    <a:pt x="235" y="399"/>
                    <a:pt x="352" y="399"/>
                  </a:cubicBezTo>
                  <a:cubicBezTo>
                    <a:pt x="2194" y="516"/>
                    <a:pt x="3566" y="3462"/>
                    <a:pt x="3365" y="7044"/>
                  </a:cubicBezTo>
                  <a:cubicBezTo>
                    <a:pt x="3332" y="7747"/>
                    <a:pt x="3248" y="8417"/>
                    <a:pt x="3098" y="9053"/>
                  </a:cubicBezTo>
                  <a:cubicBezTo>
                    <a:pt x="3416" y="8333"/>
                    <a:pt x="3667" y="7530"/>
                    <a:pt x="3834" y="6659"/>
                  </a:cubicBezTo>
                  <a:cubicBezTo>
                    <a:pt x="4437" y="3345"/>
                    <a:pt x="3483" y="366"/>
                    <a:pt x="1658" y="31"/>
                  </a:cubicBezTo>
                  <a:cubicBezTo>
                    <a:pt x="1545" y="10"/>
                    <a:pt x="1432" y="0"/>
                    <a:pt x="1320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1047;p28"/>
            <p:cNvSpPr/>
            <p:nvPr/>
          </p:nvSpPr>
          <p:spPr>
            <a:xfrm>
              <a:off x="5751893" y="3659955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10" y="0"/>
                  </a:moveTo>
                  <a:cubicBezTo>
                    <a:pt x="988" y="0"/>
                    <a:pt x="1" y="51"/>
                    <a:pt x="1" y="118"/>
                  </a:cubicBezTo>
                  <a:cubicBezTo>
                    <a:pt x="1" y="201"/>
                    <a:pt x="988" y="251"/>
                    <a:pt x="2210" y="251"/>
                  </a:cubicBezTo>
                  <a:cubicBezTo>
                    <a:pt x="3432" y="251"/>
                    <a:pt x="4437" y="201"/>
                    <a:pt x="4437" y="118"/>
                  </a:cubicBezTo>
                  <a:cubicBezTo>
                    <a:pt x="4437" y="51"/>
                    <a:pt x="3432" y="0"/>
                    <a:pt x="2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1048;p28"/>
            <p:cNvSpPr/>
            <p:nvPr/>
          </p:nvSpPr>
          <p:spPr>
            <a:xfrm>
              <a:off x="5799041" y="3612807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27" y="1"/>
                  </a:moveTo>
                  <a:cubicBezTo>
                    <a:pt x="988" y="1"/>
                    <a:pt x="0" y="51"/>
                    <a:pt x="0" y="118"/>
                  </a:cubicBezTo>
                  <a:cubicBezTo>
                    <a:pt x="0" y="185"/>
                    <a:pt x="988" y="252"/>
                    <a:pt x="2227" y="252"/>
                  </a:cubicBezTo>
                  <a:cubicBezTo>
                    <a:pt x="3449" y="252"/>
                    <a:pt x="4436" y="185"/>
                    <a:pt x="4436" y="118"/>
                  </a:cubicBezTo>
                  <a:cubicBezTo>
                    <a:pt x="4436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1049;p28"/>
            <p:cNvSpPr/>
            <p:nvPr/>
          </p:nvSpPr>
          <p:spPr>
            <a:xfrm>
              <a:off x="5847441" y="3563078"/>
              <a:ext cx="348258" cy="20408"/>
            </a:xfrm>
            <a:custGeom>
              <a:avLst/>
              <a:gdLst/>
              <a:ahLst/>
              <a:cxnLst/>
              <a:rect l="l" t="t" r="r" b="b"/>
              <a:pathLst>
                <a:path w="4454" h="261" extrusionOk="0">
                  <a:moveTo>
                    <a:pt x="2227" y="1"/>
                  </a:moveTo>
                  <a:cubicBezTo>
                    <a:pt x="988" y="1"/>
                    <a:pt x="1" y="68"/>
                    <a:pt x="1" y="135"/>
                  </a:cubicBezTo>
                  <a:cubicBezTo>
                    <a:pt x="1" y="218"/>
                    <a:pt x="1005" y="252"/>
                    <a:pt x="2227" y="252"/>
                  </a:cubicBezTo>
                  <a:cubicBezTo>
                    <a:pt x="2450" y="258"/>
                    <a:pt x="2665" y="261"/>
                    <a:pt x="2868" y="261"/>
                  </a:cubicBezTo>
                  <a:cubicBezTo>
                    <a:pt x="3790" y="261"/>
                    <a:pt x="4453" y="203"/>
                    <a:pt x="4453" y="135"/>
                  </a:cubicBezTo>
                  <a:cubicBezTo>
                    <a:pt x="4453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1050;p28"/>
            <p:cNvSpPr/>
            <p:nvPr/>
          </p:nvSpPr>
          <p:spPr>
            <a:xfrm>
              <a:off x="5437803" y="3765981"/>
              <a:ext cx="151923" cy="85149"/>
            </a:xfrm>
            <a:custGeom>
              <a:avLst/>
              <a:gdLst/>
              <a:ahLst/>
              <a:cxnLst/>
              <a:rect l="l" t="t" r="r" b="b"/>
              <a:pathLst>
                <a:path w="1943" h="1089" extrusionOk="0">
                  <a:moveTo>
                    <a:pt x="1055" y="0"/>
                  </a:moveTo>
                  <a:cubicBezTo>
                    <a:pt x="486" y="0"/>
                    <a:pt x="1" y="486"/>
                    <a:pt x="1" y="1071"/>
                  </a:cubicBezTo>
                  <a:lnTo>
                    <a:pt x="1" y="1088"/>
                  </a:lnTo>
                  <a:lnTo>
                    <a:pt x="1942" y="1088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1051;p28"/>
            <p:cNvSpPr/>
            <p:nvPr/>
          </p:nvSpPr>
          <p:spPr>
            <a:xfrm>
              <a:off x="5609274" y="3300046"/>
              <a:ext cx="155833" cy="85149"/>
            </a:xfrm>
            <a:custGeom>
              <a:avLst/>
              <a:gdLst/>
              <a:ahLst/>
              <a:cxnLst/>
              <a:rect l="l" t="t" r="r" b="b"/>
              <a:pathLst>
                <a:path w="1993" h="1089" extrusionOk="0">
                  <a:moveTo>
                    <a:pt x="737" y="0"/>
                  </a:moveTo>
                  <a:cubicBezTo>
                    <a:pt x="469" y="0"/>
                    <a:pt x="218" y="51"/>
                    <a:pt x="0" y="101"/>
                  </a:cubicBezTo>
                  <a:lnTo>
                    <a:pt x="0" y="988"/>
                  </a:lnTo>
                  <a:cubicBezTo>
                    <a:pt x="218" y="1055"/>
                    <a:pt x="469" y="1088"/>
                    <a:pt x="737" y="1088"/>
                  </a:cubicBezTo>
                  <a:cubicBezTo>
                    <a:pt x="1423" y="1088"/>
                    <a:pt x="1992" y="837"/>
                    <a:pt x="1992" y="553"/>
                  </a:cubicBezTo>
                  <a:cubicBezTo>
                    <a:pt x="1992" y="251"/>
                    <a:pt x="1423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1052;p28"/>
            <p:cNvSpPr/>
            <p:nvPr/>
          </p:nvSpPr>
          <p:spPr>
            <a:xfrm>
              <a:off x="7338215" y="3497633"/>
              <a:ext cx="297122" cy="239574"/>
            </a:xfrm>
            <a:custGeom>
              <a:avLst/>
              <a:gdLst/>
              <a:ahLst/>
              <a:cxnLst/>
              <a:rect l="l" t="t" r="r" b="b"/>
              <a:pathLst>
                <a:path w="3800" h="3064" extrusionOk="0">
                  <a:moveTo>
                    <a:pt x="1122" y="1"/>
                  </a:moveTo>
                  <a:cubicBezTo>
                    <a:pt x="720" y="1"/>
                    <a:pt x="335" y="85"/>
                    <a:pt x="0" y="252"/>
                  </a:cubicBezTo>
                  <a:cubicBezTo>
                    <a:pt x="134" y="235"/>
                    <a:pt x="251" y="218"/>
                    <a:pt x="402" y="218"/>
                  </a:cubicBezTo>
                  <a:cubicBezTo>
                    <a:pt x="1389" y="218"/>
                    <a:pt x="2745" y="888"/>
                    <a:pt x="3080" y="3064"/>
                  </a:cubicBezTo>
                  <a:lnTo>
                    <a:pt x="3800" y="2913"/>
                  </a:lnTo>
                  <a:cubicBezTo>
                    <a:pt x="3482" y="704"/>
                    <a:pt x="2092" y="1"/>
                    <a:pt x="1122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1053;p28"/>
            <p:cNvSpPr/>
            <p:nvPr/>
          </p:nvSpPr>
          <p:spPr>
            <a:xfrm>
              <a:off x="5508487" y="1729520"/>
              <a:ext cx="795818" cy="1007791"/>
            </a:xfrm>
            <a:custGeom>
              <a:avLst/>
              <a:gdLst/>
              <a:ahLst/>
              <a:cxnLst/>
              <a:rect l="l" t="t" r="r" b="b"/>
              <a:pathLst>
                <a:path w="10178" h="12889" extrusionOk="0">
                  <a:moveTo>
                    <a:pt x="5290" y="184"/>
                  </a:moveTo>
                  <a:lnTo>
                    <a:pt x="9893" y="2360"/>
                  </a:lnTo>
                  <a:cubicBezTo>
                    <a:pt x="9290" y="3013"/>
                    <a:pt x="5390" y="7382"/>
                    <a:pt x="4553" y="12688"/>
                  </a:cubicBezTo>
                  <a:lnTo>
                    <a:pt x="134" y="11114"/>
                  </a:lnTo>
                  <a:cubicBezTo>
                    <a:pt x="252" y="4168"/>
                    <a:pt x="4821" y="519"/>
                    <a:pt x="5290" y="184"/>
                  </a:cubicBezTo>
                  <a:close/>
                  <a:moveTo>
                    <a:pt x="5290" y="0"/>
                  </a:moveTo>
                  <a:lnTo>
                    <a:pt x="5240" y="17"/>
                  </a:lnTo>
                  <a:cubicBezTo>
                    <a:pt x="5173" y="50"/>
                    <a:pt x="84" y="3766"/>
                    <a:pt x="1" y="11148"/>
                  </a:cubicBezTo>
                  <a:lnTo>
                    <a:pt x="1" y="11215"/>
                  </a:lnTo>
                  <a:lnTo>
                    <a:pt x="4704" y="12889"/>
                  </a:lnTo>
                  <a:lnTo>
                    <a:pt x="4721" y="12805"/>
                  </a:lnTo>
                  <a:cubicBezTo>
                    <a:pt x="5574" y="7097"/>
                    <a:pt x="10060" y="2444"/>
                    <a:pt x="10094" y="2410"/>
                  </a:cubicBezTo>
                  <a:lnTo>
                    <a:pt x="10178" y="2327"/>
                  </a:lnTo>
                  <a:lnTo>
                    <a:pt x="5323" y="17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1054;p28"/>
            <p:cNvSpPr/>
            <p:nvPr/>
          </p:nvSpPr>
          <p:spPr>
            <a:xfrm>
              <a:off x="6762345" y="1695429"/>
              <a:ext cx="91639" cy="327303"/>
            </a:xfrm>
            <a:custGeom>
              <a:avLst/>
              <a:gdLst/>
              <a:ahLst/>
              <a:cxnLst/>
              <a:rect l="l" t="t" r="r" b="b"/>
              <a:pathLst>
                <a:path w="1172" h="4186" extrusionOk="0">
                  <a:moveTo>
                    <a:pt x="569" y="1"/>
                  </a:moveTo>
                  <a:lnTo>
                    <a:pt x="0" y="18"/>
                  </a:lnTo>
                  <a:cubicBezTo>
                    <a:pt x="167" y="2127"/>
                    <a:pt x="653" y="3918"/>
                    <a:pt x="653" y="3918"/>
                  </a:cubicBezTo>
                  <a:lnTo>
                    <a:pt x="1155" y="4185"/>
                  </a:lnTo>
                  <a:cubicBezTo>
                    <a:pt x="1172" y="4185"/>
                    <a:pt x="385" y="1457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1055;p28"/>
            <p:cNvSpPr/>
            <p:nvPr/>
          </p:nvSpPr>
          <p:spPr>
            <a:xfrm>
              <a:off x="6542865" y="1370550"/>
              <a:ext cx="525750" cy="382584"/>
            </a:xfrm>
            <a:custGeom>
              <a:avLst/>
              <a:gdLst/>
              <a:ahLst/>
              <a:cxnLst/>
              <a:rect l="l" t="t" r="r" b="b"/>
              <a:pathLst>
                <a:path w="6724" h="4893" extrusionOk="0">
                  <a:moveTo>
                    <a:pt x="4455" y="1"/>
                  </a:moveTo>
                  <a:cubicBezTo>
                    <a:pt x="2695" y="1"/>
                    <a:pt x="1" y="810"/>
                    <a:pt x="380" y="4892"/>
                  </a:cubicBezTo>
                  <a:cubicBezTo>
                    <a:pt x="380" y="4892"/>
                    <a:pt x="5820" y="3921"/>
                    <a:pt x="6690" y="3553"/>
                  </a:cubicBezTo>
                  <a:cubicBezTo>
                    <a:pt x="6690" y="3553"/>
                    <a:pt x="6724" y="540"/>
                    <a:pt x="5736" y="172"/>
                  </a:cubicBezTo>
                  <a:cubicBezTo>
                    <a:pt x="5499" y="86"/>
                    <a:pt x="5026" y="1"/>
                    <a:pt x="4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1056;p28"/>
            <p:cNvSpPr/>
            <p:nvPr/>
          </p:nvSpPr>
          <p:spPr>
            <a:xfrm>
              <a:off x="6542474" y="1369533"/>
              <a:ext cx="383522" cy="380942"/>
            </a:xfrm>
            <a:custGeom>
              <a:avLst/>
              <a:gdLst/>
              <a:ahLst/>
              <a:cxnLst/>
              <a:rect l="l" t="t" r="r" b="b"/>
              <a:pathLst>
                <a:path w="4905" h="4872" extrusionOk="0">
                  <a:moveTo>
                    <a:pt x="4460" y="0"/>
                  </a:moveTo>
                  <a:cubicBezTo>
                    <a:pt x="2706" y="0"/>
                    <a:pt x="1" y="800"/>
                    <a:pt x="385" y="4872"/>
                  </a:cubicBezTo>
                  <a:cubicBezTo>
                    <a:pt x="385" y="4872"/>
                    <a:pt x="1841" y="4621"/>
                    <a:pt x="3364" y="4336"/>
                  </a:cubicBezTo>
                  <a:cubicBezTo>
                    <a:pt x="3297" y="4068"/>
                    <a:pt x="3281" y="3784"/>
                    <a:pt x="3281" y="3483"/>
                  </a:cubicBezTo>
                  <a:cubicBezTo>
                    <a:pt x="3281" y="1825"/>
                    <a:pt x="3967" y="419"/>
                    <a:pt x="4904" y="18"/>
                  </a:cubicBezTo>
                  <a:cubicBezTo>
                    <a:pt x="4766" y="7"/>
                    <a:pt x="4617" y="0"/>
                    <a:pt x="446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7" name="Google Shape;11057;p28"/>
            <p:cNvSpPr/>
            <p:nvPr/>
          </p:nvSpPr>
          <p:spPr>
            <a:xfrm>
              <a:off x="6834279" y="1391817"/>
              <a:ext cx="158491" cy="41988"/>
            </a:xfrm>
            <a:custGeom>
              <a:avLst/>
              <a:gdLst/>
              <a:ahLst/>
              <a:cxnLst/>
              <a:rect l="l" t="t" r="r" b="b"/>
              <a:pathLst>
                <a:path w="2027" h="537" extrusionOk="0">
                  <a:moveTo>
                    <a:pt x="849" y="1"/>
                  </a:moveTo>
                  <a:cubicBezTo>
                    <a:pt x="584" y="1"/>
                    <a:pt x="295" y="24"/>
                    <a:pt x="1" y="84"/>
                  </a:cubicBezTo>
                  <a:cubicBezTo>
                    <a:pt x="117" y="75"/>
                    <a:pt x="231" y="71"/>
                    <a:pt x="341" y="71"/>
                  </a:cubicBezTo>
                  <a:cubicBezTo>
                    <a:pt x="829" y="71"/>
                    <a:pt x="1232" y="153"/>
                    <a:pt x="1423" y="235"/>
                  </a:cubicBezTo>
                  <a:cubicBezTo>
                    <a:pt x="1574" y="285"/>
                    <a:pt x="1675" y="385"/>
                    <a:pt x="1758" y="536"/>
                  </a:cubicBezTo>
                  <a:lnTo>
                    <a:pt x="2026" y="218"/>
                  </a:lnTo>
                  <a:cubicBezTo>
                    <a:pt x="2009" y="201"/>
                    <a:pt x="1976" y="185"/>
                    <a:pt x="1926" y="151"/>
                  </a:cubicBezTo>
                  <a:cubicBezTo>
                    <a:pt x="1722" y="76"/>
                    <a:pt x="1324" y="1"/>
                    <a:pt x="84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8" name="Google Shape;11058;p28"/>
            <p:cNvSpPr/>
            <p:nvPr/>
          </p:nvSpPr>
          <p:spPr>
            <a:xfrm>
              <a:off x="6984796" y="1433727"/>
              <a:ext cx="58955" cy="202903"/>
            </a:xfrm>
            <a:custGeom>
              <a:avLst/>
              <a:gdLst/>
              <a:ahLst/>
              <a:cxnLst/>
              <a:rect l="l" t="t" r="r" b="b"/>
              <a:pathLst>
                <a:path w="754" h="2595" extrusionOk="0">
                  <a:moveTo>
                    <a:pt x="335" y="0"/>
                  </a:moveTo>
                  <a:lnTo>
                    <a:pt x="1" y="419"/>
                  </a:lnTo>
                  <a:cubicBezTo>
                    <a:pt x="252" y="1205"/>
                    <a:pt x="252" y="2377"/>
                    <a:pt x="252" y="2595"/>
                  </a:cubicBezTo>
                  <a:cubicBezTo>
                    <a:pt x="486" y="2528"/>
                    <a:pt x="653" y="2477"/>
                    <a:pt x="737" y="2444"/>
                  </a:cubicBezTo>
                  <a:cubicBezTo>
                    <a:pt x="737" y="2444"/>
                    <a:pt x="754" y="787"/>
                    <a:pt x="33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7" name="Google Shape;11107;p30"/>
          <p:cNvSpPr/>
          <p:nvPr/>
        </p:nvSpPr>
        <p:spPr>
          <a:xfrm>
            <a:off x="5718050" y="1143288"/>
            <a:ext cx="1280700" cy="1280700"/>
          </a:xfrm>
          <a:prstGeom prst="ellipse">
            <a:avLst/>
          </a:prstGeom>
          <a:solidFill>
            <a:srgbClr val="EC87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8" name="Google Shape;11108;p30"/>
          <p:cNvSpPr/>
          <p:nvPr/>
        </p:nvSpPr>
        <p:spPr>
          <a:xfrm>
            <a:off x="953725" y="3783825"/>
            <a:ext cx="34380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9" name="Google Shape;11109;p30"/>
          <p:cNvGrpSpPr/>
          <p:nvPr/>
        </p:nvGrpSpPr>
        <p:grpSpPr>
          <a:xfrm>
            <a:off x="1167758" y="1186150"/>
            <a:ext cx="2988924" cy="2905174"/>
            <a:chOff x="1167758" y="1186150"/>
            <a:chExt cx="2988924" cy="2905174"/>
          </a:xfrm>
        </p:grpSpPr>
        <p:sp>
          <p:nvSpPr>
            <p:cNvPr id="11110" name="Google Shape;11110;p30"/>
            <p:cNvSpPr/>
            <p:nvPr/>
          </p:nvSpPr>
          <p:spPr>
            <a:xfrm>
              <a:off x="2521892" y="2185943"/>
              <a:ext cx="107060" cy="83152"/>
            </a:xfrm>
            <a:custGeom>
              <a:avLst/>
              <a:gdLst/>
              <a:ahLst/>
              <a:cxnLst/>
              <a:rect l="l" t="t" r="r" b="b"/>
              <a:pathLst>
                <a:path w="1424" h="1106" extrusionOk="0">
                  <a:moveTo>
                    <a:pt x="1423" y="1"/>
                  </a:moveTo>
                  <a:lnTo>
                    <a:pt x="0" y="185"/>
                  </a:lnTo>
                  <a:lnTo>
                    <a:pt x="486" y="1105"/>
                  </a:lnTo>
                  <a:cubicBezTo>
                    <a:pt x="938" y="838"/>
                    <a:pt x="1423" y="1"/>
                    <a:pt x="1423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1" name="Google Shape;11111;p30"/>
            <p:cNvSpPr/>
            <p:nvPr/>
          </p:nvSpPr>
          <p:spPr>
            <a:xfrm>
              <a:off x="1885086" y="3187692"/>
              <a:ext cx="427939" cy="182543"/>
            </a:xfrm>
            <a:custGeom>
              <a:avLst/>
              <a:gdLst/>
              <a:ahLst/>
              <a:cxnLst/>
              <a:rect l="l" t="t" r="r" b="b"/>
              <a:pathLst>
                <a:path w="5692" h="2428" extrusionOk="0">
                  <a:moveTo>
                    <a:pt x="1926" y="1"/>
                  </a:moveTo>
                  <a:cubicBezTo>
                    <a:pt x="1926" y="1"/>
                    <a:pt x="503" y="854"/>
                    <a:pt x="1" y="2277"/>
                  </a:cubicBezTo>
                  <a:lnTo>
                    <a:pt x="587" y="2310"/>
                  </a:lnTo>
                  <a:cubicBezTo>
                    <a:pt x="972" y="1306"/>
                    <a:pt x="2060" y="469"/>
                    <a:pt x="2060" y="469"/>
                  </a:cubicBezTo>
                  <a:lnTo>
                    <a:pt x="4872" y="971"/>
                  </a:lnTo>
                  <a:cubicBezTo>
                    <a:pt x="4872" y="971"/>
                    <a:pt x="4520" y="1775"/>
                    <a:pt x="4453" y="2411"/>
                  </a:cubicBezTo>
                  <a:lnTo>
                    <a:pt x="5206" y="2428"/>
                  </a:lnTo>
                  <a:cubicBezTo>
                    <a:pt x="5223" y="1557"/>
                    <a:pt x="5692" y="670"/>
                    <a:pt x="5692" y="670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2" name="Google Shape;11112;p30"/>
            <p:cNvSpPr/>
            <p:nvPr/>
          </p:nvSpPr>
          <p:spPr>
            <a:xfrm>
              <a:off x="1434585" y="3339939"/>
              <a:ext cx="1317648" cy="751374"/>
            </a:xfrm>
            <a:custGeom>
              <a:avLst/>
              <a:gdLst/>
              <a:ahLst/>
              <a:cxnLst/>
              <a:rect l="l" t="t" r="r" b="b"/>
              <a:pathLst>
                <a:path w="17526" h="9994" extrusionOk="0">
                  <a:moveTo>
                    <a:pt x="1323" y="1"/>
                  </a:moveTo>
                  <a:cubicBezTo>
                    <a:pt x="402" y="1926"/>
                    <a:pt x="0" y="5659"/>
                    <a:pt x="218" y="9994"/>
                  </a:cubicBezTo>
                  <a:lnTo>
                    <a:pt x="17526" y="9994"/>
                  </a:lnTo>
                  <a:cubicBezTo>
                    <a:pt x="17526" y="6094"/>
                    <a:pt x="17241" y="1725"/>
                    <a:pt x="16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3" name="Google Shape;11113;p30"/>
            <p:cNvSpPr/>
            <p:nvPr/>
          </p:nvSpPr>
          <p:spPr>
            <a:xfrm>
              <a:off x="1433307" y="3339939"/>
              <a:ext cx="816783" cy="751374"/>
            </a:xfrm>
            <a:custGeom>
              <a:avLst/>
              <a:gdLst/>
              <a:ahLst/>
              <a:cxnLst/>
              <a:rect l="l" t="t" r="r" b="b"/>
              <a:pathLst>
                <a:path w="10864" h="9994" extrusionOk="0">
                  <a:moveTo>
                    <a:pt x="1323" y="1"/>
                  </a:moveTo>
                  <a:cubicBezTo>
                    <a:pt x="402" y="1926"/>
                    <a:pt x="1" y="5659"/>
                    <a:pt x="218" y="9994"/>
                  </a:cubicBezTo>
                  <a:lnTo>
                    <a:pt x="10278" y="9994"/>
                  </a:lnTo>
                  <a:cubicBezTo>
                    <a:pt x="10094" y="5725"/>
                    <a:pt x="10027" y="2043"/>
                    <a:pt x="10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4" name="Google Shape;11114;p30"/>
            <p:cNvSpPr/>
            <p:nvPr/>
          </p:nvSpPr>
          <p:spPr>
            <a:xfrm>
              <a:off x="2261381" y="3392793"/>
              <a:ext cx="450569" cy="620481"/>
            </a:xfrm>
            <a:custGeom>
              <a:avLst/>
              <a:gdLst/>
              <a:ahLst/>
              <a:cxnLst/>
              <a:rect l="l" t="t" r="r" b="b"/>
              <a:pathLst>
                <a:path w="5993" h="8253" extrusionOk="0">
                  <a:moveTo>
                    <a:pt x="386" y="1"/>
                  </a:moveTo>
                  <a:cubicBezTo>
                    <a:pt x="101" y="1608"/>
                    <a:pt x="1" y="4688"/>
                    <a:pt x="84" y="8253"/>
                  </a:cubicBezTo>
                  <a:lnTo>
                    <a:pt x="5976" y="8253"/>
                  </a:lnTo>
                  <a:cubicBezTo>
                    <a:pt x="5993" y="4721"/>
                    <a:pt x="5608" y="1290"/>
                    <a:pt x="5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5" name="Google Shape;11115;p30"/>
            <p:cNvSpPr/>
            <p:nvPr/>
          </p:nvSpPr>
          <p:spPr>
            <a:xfrm>
              <a:off x="2261381" y="3394071"/>
              <a:ext cx="398994" cy="621759"/>
            </a:xfrm>
            <a:custGeom>
              <a:avLst/>
              <a:gdLst/>
              <a:ahLst/>
              <a:cxnLst/>
              <a:rect l="l" t="t" r="r" b="b"/>
              <a:pathLst>
                <a:path w="5307" h="8270" extrusionOk="0">
                  <a:moveTo>
                    <a:pt x="386" y="1"/>
                  </a:moveTo>
                  <a:cubicBezTo>
                    <a:pt x="101" y="1608"/>
                    <a:pt x="1" y="4687"/>
                    <a:pt x="84" y="8269"/>
                  </a:cubicBezTo>
                  <a:lnTo>
                    <a:pt x="1105" y="8269"/>
                  </a:lnTo>
                  <a:lnTo>
                    <a:pt x="5307" y="17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6" name="Google Shape;11116;p30"/>
            <p:cNvSpPr/>
            <p:nvPr/>
          </p:nvSpPr>
          <p:spPr>
            <a:xfrm>
              <a:off x="2273936" y="3883592"/>
              <a:ext cx="331104" cy="64281"/>
            </a:xfrm>
            <a:custGeom>
              <a:avLst/>
              <a:gdLst/>
              <a:ahLst/>
              <a:cxnLst/>
              <a:rect l="l" t="t" r="r" b="b"/>
              <a:pathLst>
                <a:path w="4404" h="855" extrusionOk="0">
                  <a:moveTo>
                    <a:pt x="1" y="1"/>
                  </a:moveTo>
                  <a:lnTo>
                    <a:pt x="1" y="855"/>
                  </a:lnTo>
                  <a:lnTo>
                    <a:pt x="4403" y="855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7" name="Google Shape;11117;p30"/>
            <p:cNvSpPr/>
            <p:nvPr/>
          </p:nvSpPr>
          <p:spPr>
            <a:xfrm>
              <a:off x="2273936" y="3820739"/>
              <a:ext cx="375161" cy="73002"/>
            </a:xfrm>
            <a:custGeom>
              <a:avLst/>
              <a:gdLst/>
              <a:ahLst/>
              <a:cxnLst/>
              <a:rect l="l" t="t" r="r" b="b"/>
              <a:pathLst>
                <a:path w="4990" h="971" extrusionOk="0">
                  <a:moveTo>
                    <a:pt x="1" y="0"/>
                  </a:moveTo>
                  <a:lnTo>
                    <a:pt x="1" y="837"/>
                  </a:lnTo>
                  <a:lnTo>
                    <a:pt x="4989" y="971"/>
                  </a:lnTo>
                  <a:lnTo>
                    <a:pt x="4989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8" name="Google Shape;11118;p30"/>
            <p:cNvSpPr/>
            <p:nvPr/>
          </p:nvSpPr>
          <p:spPr>
            <a:xfrm>
              <a:off x="2273936" y="3946521"/>
              <a:ext cx="404106" cy="64281"/>
            </a:xfrm>
            <a:custGeom>
              <a:avLst/>
              <a:gdLst/>
              <a:ahLst/>
              <a:cxnLst/>
              <a:rect l="l" t="t" r="r" b="b"/>
              <a:pathLst>
                <a:path w="5375" h="855" extrusionOk="0">
                  <a:moveTo>
                    <a:pt x="1" y="1"/>
                  </a:moveTo>
                  <a:lnTo>
                    <a:pt x="1" y="855"/>
                  </a:lnTo>
                  <a:lnTo>
                    <a:pt x="5374" y="855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9" name="Google Shape;11119;p30"/>
            <p:cNvSpPr/>
            <p:nvPr/>
          </p:nvSpPr>
          <p:spPr>
            <a:xfrm>
              <a:off x="1565480" y="3494742"/>
              <a:ext cx="508459" cy="365011"/>
            </a:xfrm>
            <a:custGeom>
              <a:avLst/>
              <a:gdLst/>
              <a:ahLst/>
              <a:cxnLst/>
              <a:rect l="l" t="t" r="r" b="b"/>
              <a:pathLst>
                <a:path w="6763" h="4855" extrusionOk="0">
                  <a:moveTo>
                    <a:pt x="6595" y="1"/>
                  </a:moveTo>
                  <a:cubicBezTo>
                    <a:pt x="6244" y="2160"/>
                    <a:pt x="6244" y="4252"/>
                    <a:pt x="6244" y="4688"/>
                  </a:cubicBezTo>
                  <a:lnTo>
                    <a:pt x="335" y="4688"/>
                  </a:lnTo>
                  <a:cubicBezTo>
                    <a:pt x="318" y="4269"/>
                    <a:pt x="218" y="2127"/>
                    <a:pt x="804" y="118"/>
                  </a:cubicBezTo>
                  <a:lnTo>
                    <a:pt x="653" y="84"/>
                  </a:lnTo>
                  <a:cubicBezTo>
                    <a:pt x="0" y="2344"/>
                    <a:pt x="184" y="4754"/>
                    <a:pt x="184" y="4771"/>
                  </a:cubicBezTo>
                  <a:lnTo>
                    <a:pt x="184" y="4855"/>
                  </a:lnTo>
                  <a:lnTo>
                    <a:pt x="6411" y="4855"/>
                  </a:lnTo>
                  <a:lnTo>
                    <a:pt x="6411" y="4754"/>
                  </a:lnTo>
                  <a:cubicBezTo>
                    <a:pt x="6411" y="4721"/>
                    <a:pt x="6361" y="2411"/>
                    <a:pt x="6763" y="17"/>
                  </a:cubicBezTo>
                  <a:lnTo>
                    <a:pt x="6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0" name="Google Shape;11120;p30"/>
            <p:cNvSpPr/>
            <p:nvPr/>
          </p:nvSpPr>
          <p:spPr>
            <a:xfrm>
              <a:off x="2290326" y="3387756"/>
              <a:ext cx="432976" cy="628075"/>
            </a:xfrm>
            <a:custGeom>
              <a:avLst/>
              <a:gdLst/>
              <a:ahLst/>
              <a:cxnLst/>
              <a:rect l="l" t="t" r="r" b="b"/>
              <a:pathLst>
                <a:path w="5759" h="8354" extrusionOk="0">
                  <a:moveTo>
                    <a:pt x="1" y="1"/>
                  </a:moveTo>
                  <a:lnTo>
                    <a:pt x="1" y="168"/>
                  </a:lnTo>
                  <a:lnTo>
                    <a:pt x="4855" y="185"/>
                  </a:lnTo>
                  <a:cubicBezTo>
                    <a:pt x="5390" y="2830"/>
                    <a:pt x="5608" y="5592"/>
                    <a:pt x="5524" y="8353"/>
                  </a:cubicBezTo>
                  <a:lnTo>
                    <a:pt x="5692" y="8353"/>
                  </a:lnTo>
                  <a:cubicBezTo>
                    <a:pt x="5759" y="5541"/>
                    <a:pt x="5558" y="2763"/>
                    <a:pt x="5005" y="85"/>
                  </a:cubicBezTo>
                  <a:lnTo>
                    <a:pt x="4989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1" name="Google Shape;11121;p30"/>
            <p:cNvSpPr/>
            <p:nvPr/>
          </p:nvSpPr>
          <p:spPr>
            <a:xfrm>
              <a:off x="2252584" y="3858481"/>
              <a:ext cx="453125" cy="167507"/>
            </a:xfrm>
            <a:custGeom>
              <a:avLst/>
              <a:gdLst/>
              <a:ahLst/>
              <a:cxnLst/>
              <a:rect l="l" t="t" r="r" b="b"/>
              <a:pathLst>
                <a:path w="6027" h="2228" extrusionOk="0">
                  <a:moveTo>
                    <a:pt x="218" y="0"/>
                  </a:moveTo>
                  <a:lnTo>
                    <a:pt x="0" y="2193"/>
                  </a:lnTo>
                  <a:cubicBezTo>
                    <a:pt x="142" y="2218"/>
                    <a:pt x="495" y="2228"/>
                    <a:pt x="963" y="2228"/>
                  </a:cubicBezTo>
                  <a:cubicBezTo>
                    <a:pt x="2701" y="2228"/>
                    <a:pt x="6026" y="2092"/>
                    <a:pt x="6026" y="209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604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1122;p30"/>
            <p:cNvSpPr/>
            <p:nvPr/>
          </p:nvSpPr>
          <p:spPr>
            <a:xfrm>
              <a:off x="2229954" y="3858481"/>
              <a:ext cx="475755" cy="232840"/>
            </a:xfrm>
            <a:custGeom>
              <a:avLst/>
              <a:gdLst/>
              <a:ahLst/>
              <a:cxnLst/>
              <a:rect l="l" t="t" r="r" b="b"/>
              <a:pathLst>
                <a:path w="6328" h="3097" extrusionOk="0">
                  <a:moveTo>
                    <a:pt x="519" y="0"/>
                  </a:moveTo>
                  <a:lnTo>
                    <a:pt x="0" y="3097"/>
                  </a:lnTo>
                  <a:lnTo>
                    <a:pt x="5608" y="3097"/>
                  </a:lnTo>
                  <a:lnTo>
                    <a:pt x="6327" y="209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3" name="Google Shape;11123;p30"/>
            <p:cNvSpPr/>
            <p:nvPr/>
          </p:nvSpPr>
          <p:spPr>
            <a:xfrm>
              <a:off x="2268974" y="3858481"/>
              <a:ext cx="436735" cy="217729"/>
            </a:xfrm>
            <a:custGeom>
              <a:avLst/>
              <a:gdLst/>
              <a:ahLst/>
              <a:cxnLst/>
              <a:rect l="l" t="t" r="r" b="b"/>
              <a:pathLst>
                <a:path w="5809" h="2896" extrusionOk="0">
                  <a:moveTo>
                    <a:pt x="0" y="0"/>
                  </a:moveTo>
                  <a:lnTo>
                    <a:pt x="0" y="0"/>
                  </a:lnTo>
                  <a:cubicBezTo>
                    <a:pt x="485" y="1590"/>
                    <a:pt x="1456" y="2896"/>
                    <a:pt x="2461" y="2896"/>
                  </a:cubicBezTo>
                  <a:cubicBezTo>
                    <a:pt x="4386" y="2896"/>
                    <a:pt x="5808" y="2059"/>
                    <a:pt x="5808" y="20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4" name="Google Shape;11124;p30"/>
            <p:cNvSpPr/>
            <p:nvPr/>
          </p:nvSpPr>
          <p:spPr>
            <a:xfrm>
              <a:off x="2266418" y="3857203"/>
              <a:ext cx="438013" cy="219007"/>
            </a:xfrm>
            <a:custGeom>
              <a:avLst/>
              <a:gdLst/>
              <a:ahLst/>
              <a:cxnLst/>
              <a:rect l="l" t="t" r="r" b="b"/>
              <a:pathLst>
                <a:path w="5826" h="2913" extrusionOk="0">
                  <a:moveTo>
                    <a:pt x="1" y="0"/>
                  </a:moveTo>
                  <a:lnTo>
                    <a:pt x="1" y="0"/>
                  </a:lnTo>
                  <a:cubicBezTo>
                    <a:pt x="486" y="1607"/>
                    <a:pt x="1474" y="2913"/>
                    <a:pt x="2478" y="2913"/>
                  </a:cubicBezTo>
                  <a:cubicBezTo>
                    <a:pt x="4403" y="2913"/>
                    <a:pt x="5826" y="2076"/>
                    <a:pt x="5826" y="2076"/>
                  </a:cubicBezTo>
                  <a:lnTo>
                    <a:pt x="5742" y="2043"/>
                  </a:lnTo>
                  <a:cubicBezTo>
                    <a:pt x="5323" y="2277"/>
                    <a:pt x="4118" y="2796"/>
                    <a:pt x="2578" y="2796"/>
                  </a:cubicBezTo>
                  <a:cubicBezTo>
                    <a:pt x="1591" y="2796"/>
                    <a:pt x="653" y="1557"/>
                    <a:pt x="151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1125;p30"/>
            <p:cNvSpPr/>
            <p:nvPr/>
          </p:nvSpPr>
          <p:spPr>
            <a:xfrm>
              <a:off x="1771333" y="1742585"/>
              <a:ext cx="613414" cy="796408"/>
            </a:xfrm>
            <a:custGeom>
              <a:avLst/>
              <a:gdLst/>
              <a:ahLst/>
              <a:cxnLst/>
              <a:rect l="l" t="t" r="r" b="b"/>
              <a:pathLst>
                <a:path w="8159" h="10593" extrusionOk="0">
                  <a:moveTo>
                    <a:pt x="2398" y="1"/>
                  </a:moveTo>
                  <a:cubicBezTo>
                    <a:pt x="1" y="1"/>
                    <a:pt x="2643" y="10593"/>
                    <a:pt x="5015" y="10593"/>
                  </a:cubicBezTo>
                  <a:cubicBezTo>
                    <a:pt x="5053" y="10593"/>
                    <a:pt x="5091" y="10590"/>
                    <a:pt x="5129" y="10584"/>
                  </a:cubicBezTo>
                  <a:cubicBezTo>
                    <a:pt x="8159" y="10116"/>
                    <a:pt x="5849" y="1161"/>
                    <a:pt x="2769" y="73"/>
                  </a:cubicBezTo>
                  <a:cubicBezTo>
                    <a:pt x="2634" y="24"/>
                    <a:pt x="2511" y="1"/>
                    <a:pt x="2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1126;p30"/>
            <p:cNvSpPr/>
            <p:nvPr/>
          </p:nvSpPr>
          <p:spPr>
            <a:xfrm>
              <a:off x="1999591" y="2185567"/>
              <a:ext cx="551313" cy="346516"/>
            </a:xfrm>
            <a:custGeom>
              <a:avLst/>
              <a:gdLst/>
              <a:ahLst/>
              <a:cxnLst/>
              <a:rect l="l" t="t" r="r" b="b"/>
              <a:pathLst>
                <a:path w="7333" h="4609" extrusionOk="0">
                  <a:moveTo>
                    <a:pt x="5844" y="0"/>
                  </a:moveTo>
                  <a:cubicBezTo>
                    <a:pt x="4815" y="0"/>
                    <a:pt x="2403" y="61"/>
                    <a:pt x="1173" y="591"/>
                  </a:cubicBezTo>
                  <a:cubicBezTo>
                    <a:pt x="1" y="1094"/>
                    <a:pt x="419" y="4609"/>
                    <a:pt x="1591" y="4609"/>
                  </a:cubicBezTo>
                  <a:cubicBezTo>
                    <a:pt x="4001" y="4609"/>
                    <a:pt x="7332" y="1161"/>
                    <a:pt x="7332" y="1161"/>
                  </a:cubicBezTo>
                  <a:lnTo>
                    <a:pt x="6328" y="6"/>
                  </a:lnTo>
                  <a:cubicBezTo>
                    <a:pt x="6328" y="6"/>
                    <a:pt x="6145" y="0"/>
                    <a:pt x="5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1127;p30"/>
            <p:cNvSpPr/>
            <p:nvPr/>
          </p:nvSpPr>
          <p:spPr>
            <a:xfrm>
              <a:off x="2406109" y="2149479"/>
              <a:ext cx="158635" cy="198858"/>
            </a:xfrm>
            <a:custGeom>
              <a:avLst/>
              <a:gdLst/>
              <a:ahLst/>
              <a:cxnLst/>
              <a:rect l="l" t="t" r="r" b="b"/>
              <a:pathLst>
                <a:path w="2110" h="2645" extrusionOk="0">
                  <a:moveTo>
                    <a:pt x="1423" y="0"/>
                  </a:moveTo>
                  <a:lnTo>
                    <a:pt x="1" y="670"/>
                  </a:lnTo>
                  <a:lnTo>
                    <a:pt x="1038" y="2645"/>
                  </a:lnTo>
                  <a:lnTo>
                    <a:pt x="2110" y="1624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1128;p30"/>
            <p:cNvSpPr/>
            <p:nvPr/>
          </p:nvSpPr>
          <p:spPr>
            <a:xfrm>
              <a:off x="1559164" y="2540811"/>
              <a:ext cx="695964" cy="1534174"/>
            </a:xfrm>
            <a:custGeom>
              <a:avLst/>
              <a:gdLst/>
              <a:ahLst/>
              <a:cxnLst/>
              <a:rect l="l" t="t" r="r" b="b"/>
              <a:pathLst>
                <a:path w="9257" h="20406" extrusionOk="0">
                  <a:moveTo>
                    <a:pt x="7633" y="1"/>
                  </a:moveTo>
                  <a:lnTo>
                    <a:pt x="369" y="1892"/>
                  </a:lnTo>
                  <a:lnTo>
                    <a:pt x="0" y="20305"/>
                  </a:lnTo>
                  <a:lnTo>
                    <a:pt x="168" y="20305"/>
                  </a:lnTo>
                  <a:lnTo>
                    <a:pt x="4453" y="8504"/>
                  </a:lnTo>
                  <a:lnTo>
                    <a:pt x="4704" y="8404"/>
                  </a:lnTo>
                  <a:lnTo>
                    <a:pt x="6579" y="20405"/>
                  </a:lnTo>
                  <a:lnTo>
                    <a:pt x="6780" y="20405"/>
                  </a:lnTo>
                  <a:cubicBezTo>
                    <a:pt x="6780" y="20405"/>
                    <a:pt x="9257" y="5575"/>
                    <a:pt x="7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1129;p30"/>
            <p:cNvSpPr/>
            <p:nvPr/>
          </p:nvSpPr>
          <p:spPr>
            <a:xfrm>
              <a:off x="1559164" y="2540811"/>
              <a:ext cx="605369" cy="1526581"/>
            </a:xfrm>
            <a:custGeom>
              <a:avLst/>
              <a:gdLst/>
              <a:ahLst/>
              <a:cxnLst/>
              <a:rect l="l" t="t" r="r" b="b"/>
              <a:pathLst>
                <a:path w="8052" h="20305" extrusionOk="0">
                  <a:moveTo>
                    <a:pt x="7633" y="1"/>
                  </a:moveTo>
                  <a:lnTo>
                    <a:pt x="268" y="1892"/>
                  </a:lnTo>
                  <a:lnTo>
                    <a:pt x="0" y="20305"/>
                  </a:lnTo>
                  <a:lnTo>
                    <a:pt x="51" y="20305"/>
                  </a:lnTo>
                  <a:lnTo>
                    <a:pt x="2026" y="4671"/>
                  </a:lnTo>
                  <a:cubicBezTo>
                    <a:pt x="4654" y="3968"/>
                    <a:pt x="6328" y="3265"/>
                    <a:pt x="8052" y="2344"/>
                  </a:cubicBezTo>
                  <a:cubicBezTo>
                    <a:pt x="7968" y="1139"/>
                    <a:pt x="7884" y="871"/>
                    <a:pt x="763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1130;p30"/>
            <p:cNvSpPr/>
            <p:nvPr/>
          </p:nvSpPr>
          <p:spPr>
            <a:xfrm>
              <a:off x="1808323" y="3099576"/>
              <a:ext cx="258102" cy="975418"/>
            </a:xfrm>
            <a:custGeom>
              <a:avLst/>
              <a:gdLst/>
              <a:ahLst/>
              <a:cxnLst/>
              <a:rect l="l" t="t" r="r" b="b"/>
              <a:pathLst>
                <a:path w="3433" h="12974" extrusionOk="0">
                  <a:moveTo>
                    <a:pt x="2545" y="1"/>
                  </a:moveTo>
                  <a:lnTo>
                    <a:pt x="1223" y="654"/>
                  </a:lnTo>
                  <a:lnTo>
                    <a:pt x="1" y="352"/>
                  </a:lnTo>
                  <a:lnTo>
                    <a:pt x="1122" y="1239"/>
                  </a:lnTo>
                  <a:lnTo>
                    <a:pt x="1373" y="1122"/>
                  </a:lnTo>
                  <a:lnTo>
                    <a:pt x="3231" y="12973"/>
                  </a:lnTo>
                  <a:lnTo>
                    <a:pt x="3432" y="12973"/>
                  </a:lnTo>
                  <a:lnTo>
                    <a:pt x="1892" y="888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1131;p30"/>
            <p:cNvSpPr/>
            <p:nvPr/>
          </p:nvSpPr>
          <p:spPr>
            <a:xfrm>
              <a:off x="1533978" y="2490513"/>
              <a:ext cx="655742" cy="334562"/>
            </a:xfrm>
            <a:custGeom>
              <a:avLst/>
              <a:gdLst/>
              <a:ahLst/>
              <a:cxnLst/>
              <a:rect l="l" t="t" r="r" b="b"/>
              <a:pathLst>
                <a:path w="8722" h="4450" extrusionOk="0">
                  <a:moveTo>
                    <a:pt x="8487" y="0"/>
                  </a:moveTo>
                  <a:lnTo>
                    <a:pt x="1" y="1758"/>
                  </a:lnTo>
                  <a:cubicBezTo>
                    <a:pt x="1" y="1758"/>
                    <a:pt x="68" y="4168"/>
                    <a:pt x="503" y="4419"/>
                  </a:cubicBezTo>
                  <a:cubicBezTo>
                    <a:pt x="542" y="4440"/>
                    <a:pt x="613" y="4450"/>
                    <a:pt x="712" y="4450"/>
                  </a:cubicBezTo>
                  <a:cubicBezTo>
                    <a:pt x="2035" y="4450"/>
                    <a:pt x="8287" y="2681"/>
                    <a:pt x="8521" y="2260"/>
                  </a:cubicBezTo>
                  <a:cubicBezTo>
                    <a:pt x="8721" y="1892"/>
                    <a:pt x="8487" y="0"/>
                    <a:pt x="8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1132;p30"/>
            <p:cNvSpPr/>
            <p:nvPr/>
          </p:nvSpPr>
          <p:spPr>
            <a:xfrm>
              <a:off x="1532700" y="2487957"/>
              <a:ext cx="654464" cy="334412"/>
            </a:xfrm>
            <a:custGeom>
              <a:avLst/>
              <a:gdLst/>
              <a:ahLst/>
              <a:cxnLst/>
              <a:rect l="l" t="t" r="r" b="b"/>
              <a:pathLst>
                <a:path w="8705" h="4448" extrusionOk="0">
                  <a:moveTo>
                    <a:pt x="8471" y="1"/>
                  </a:moveTo>
                  <a:lnTo>
                    <a:pt x="1" y="1758"/>
                  </a:lnTo>
                  <a:cubicBezTo>
                    <a:pt x="1" y="1758"/>
                    <a:pt x="68" y="4169"/>
                    <a:pt x="503" y="4420"/>
                  </a:cubicBezTo>
                  <a:cubicBezTo>
                    <a:pt x="541" y="4439"/>
                    <a:pt x="608" y="4448"/>
                    <a:pt x="701" y="4448"/>
                  </a:cubicBezTo>
                  <a:cubicBezTo>
                    <a:pt x="1188" y="4448"/>
                    <a:pt x="2377" y="4205"/>
                    <a:pt x="3683" y="3867"/>
                  </a:cubicBezTo>
                  <a:cubicBezTo>
                    <a:pt x="4202" y="3382"/>
                    <a:pt x="5089" y="2880"/>
                    <a:pt x="6144" y="2545"/>
                  </a:cubicBezTo>
                  <a:cubicBezTo>
                    <a:pt x="6937" y="2310"/>
                    <a:pt x="7678" y="2204"/>
                    <a:pt x="8288" y="2204"/>
                  </a:cubicBezTo>
                  <a:cubicBezTo>
                    <a:pt x="8374" y="2204"/>
                    <a:pt x="8457" y="2206"/>
                    <a:pt x="8538" y="2210"/>
                  </a:cubicBezTo>
                  <a:cubicBezTo>
                    <a:pt x="8705" y="1742"/>
                    <a:pt x="8471" y="1"/>
                    <a:pt x="8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1133;p30"/>
            <p:cNvSpPr/>
            <p:nvPr/>
          </p:nvSpPr>
          <p:spPr>
            <a:xfrm>
              <a:off x="1370378" y="1686874"/>
              <a:ext cx="834451" cy="1034962"/>
            </a:xfrm>
            <a:custGeom>
              <a:avLst/>
              <a:gdLst/>
              <a:ahLst/>
              <a:cxnLst/>
              <a:rect l="l" t="t" r="r" b="b"/>
              <a:pathLst>
                <a:path w="11099" h="13766" extrusionOk="0">
                  <a:moveTo>
                    <a:pt x="5249" y="0"/>
                  </a:moveTo>
                  <a:cubicBezTo>
                    <a:pt x="4413" y="0"/>
                    <a:pt x="3614" y="184"/>
                    <a:pt x="2930" y="529"/>
                  </a:cubicBezTo>
                  <a:cubicBezTo>
                    <a:pt x="1" y="1969"/>
                    <a:pt x="1775" y="13702"/>
                    <a:pt x="1775" y="13702"/>
                  </a:cubicBezTo>
                  <a:cubicBezTo>
                    <a:pt x="1775" y="13702"/>
                    <a:pt x="2174" y="13765"/>
                    <a:pt x="2874" y="13765"/>
                  </a:cubicBezTo>
                  <a:cubicBezTo>
                    <a:pt x="4458" y="13765"/>
                    <a:pt x="7581" y="13443"/>
                    <a:pt x="11098" y="11342"/>
                  </a:cubicBezTo>
                  <a:cubicBezTo>
                    <a:pt x="11098" y="11342"/>
                    <a:pt x="10697" y="2554"/>
                    <a:pt x="8939" y="1266"/>
                  </a:cubicBezTo>
                  <a:cubicBezTo>
                    <a:pt x="7793" y="398"/>
                    <a:pt x="6480" y="0"/>
                    <a:pt x="5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1134;p30"/>
            <p:cNvSpPr/>
            <p:nvPr/>
          </p:nvSpPr>
          <p:spPr>
            <a:xfrm>
              <a:off x="1369100" y="1711534"/>
              <a:ext cx="833172" cy="1013610"/>
            </a:xfrm>
            <a:custGeom>
              <a:avLst/>
              <a:gdLst/>
              <a:ahLst/>
              <a:cxnLst/>
              <a:rect l="l" t="t" r="r" b="b"/>
              <a:pathLst>
                <a:path w="11082" h="13482" extrusionOk="0">
                  <a:moveTo>
                    <a:pt x="3416" y="0"/>
                  </a:moveTo>
                  <a:cubicBezTo>
                    <a:pt x="3248" y="67"/>
                    <a:pt x="3098" y="134"/>
                    <a:pt x="2930" y="218"/>
                  </a:cubicBezTo>
                  <a:cubicBezTo>
                    <a:pt x="1" y="1674"/>
                    <a:pt x="1775" y="13424"/>
                    <a:pt x="1775" y="13424"/>
                  </a:cubicBezTo>
                  <a:cubicBezTo>
                    <a:pt x="1775" y="13424"/>
                    <a:pt x="2169" y="13482"/>
                    <a:pt x="2853" y="13482"/>
                  </a:cubicBezTo>
                  <a:cubicBezTo>
                    <a:pt x="3146" y="13482"/>
                    <a:pt x="3493" y="13471"/>
                    <a:pt x="3884" y="13441"/>
                  </a:cubicBezTo>
                  <a:cubicBezTo>
                    <a:pt x="4554" y="12588"/>
                    <a:pt x="5525" y="11818"/>
                    <a:pt x="6713" y="11248"/>
                  </a:cubicBezTo>
                  <a:cubicBezTo>
                    <a:pt x="7898" y="10681"/>
                    <a:pt x="9093" y="10408"/>
                    <a:pt x="10126" y="10408"/>
                  </a:cubicBezTo>
                  <a:cubicBezTo>
                    <a:pt x="10464" y="10408"/>
                    <a:pt x="10785" y="10437"/>
                    <a:pt x="11082" y="10495"/>
                  </a:cubicBezTo>
                  <a:cubicBezTo>
                    <a:pt x="11032" y="9391"/>
                    <a:pt x="10814" y="6763"/>
                    <a:pt x="10379" y="4520"/>
                  </a:cubicBezTo>
                  <a:cubicBezTo>
                    <a:pt x="10278" y="4637"/>
                    <a:pt x="10145" y="4737"/>
                    <a:pt x="9994" y="4821"/>
                  </a:cubicBezTo>
                  <a:cubicBezTo>
                    <a:pt x="9494" y="5151"/>
                    <a:pt x="8919" y="5308"/>
                    <a:pt x="8321" y="5308"/>
                  </a:cubicBezTo>
                  <a:cubicBezTo>
                    <a:pt x="6916" y="5308"/>
                    <a:pt x="5379" y="4444"/>
                    <a:pt x="4370" y="2929"/>
                  </a:cubicBezTo>
                  <a:cubicBezTo>
                    <a:pt x="3750" y="1992"/>
                    <a:pt x="3432" y="971"/>
                    <a:pt x="341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1135;p30"/>
            <p:cNvSpPr/>
            <p:nvPr/>
          </p:nvSpPr>
          <p:spPr>
            <a:xfrm>
              <a:off x="1953052" y="1862503"/>
              <a:ext cx="91948" cy="779041"/>
            </a:xfrm>
            <a:custGeom>
              <a:avLst/>
              <a:gdLst/>
              <a:ahLst/>
              <a:cxnLst/>
              <a:rect l="l" t="t" r="r" b="b"/>
              <a:pathLst>
                <a:path w="1223" h="10362" extrusionOk="0">
                  <a:moveTo>
                    <a:pt x="201" y="1"/>
                  </a:moveTo>
                  <a:lnTo>
                    <a:pt x="1" y="68"/>
                  </a:lnTo>
                  <a:cubicBezTo>
                    <a:pt x="854" y="3097"/>
                    <a:pt x="1022" y="10312"/>
                    <a:pt x="1022" y="10362"/>
                  </a:cubicBezTo>
                  <a:lnTo>
                    <a:pt x="1223" y="10345"/>
                  </a:lnTo>
                  <a:cubicBezTo>
                    <a:pt x="1223" y="10278"/>
                    <a:pt x="1089" y="3064"/>
                    <a:pt x="201" y="1"/>
                  </a:cubicBezTo>
                  <a:close/>
                </a:path>
              </a:pathLst>
            </a:custGeom>
            <a:solidFill>
              <a:srgbClr val="F9D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1136;p30"/>
            <p:cNvSpPr/>
            <p:nvPr/>
          </p:nvSpPr>
          <p:spPr>
            <a:xfrm>
              <a:off x="1167758" y="1722511"/>
              <a:ext cx="625218" cy="830466"/>
            </a:xfrm>
            <a:custGeom>
              <a:avLst/>
              <a:gdLst/>
              <a:ahLst/>
              <a:cxnLst/>
              <a:rect l="l" t="t" r="r" b="b"/>
              <a:pathLst>
                <a:path w="8316" h="11046" extrusionOk="0">
                  <a:moveTo>
                    <a:pt x="5905" y="0"/>
                  </a:moveTo>
                  <a:cubicBezTo>
                    <a:pt x="5795" y="0"/>
                    <a:pt x="5674" y="24"/>
                    <a:pt x="5541" y="72"/>
                  </a:cubicBezTo>
                  <a:cubicBezTo>
                    <a:pt x="2445" y="1227"/>
                    <a:pt x="1" y="10550"/>
                    <a:pt x="3014" y="11036"/>
                  </a:cubicBezTo>
                  <a:cubicBezTo>
                    <a:pt x="3053" y="11042"/>
                    <a:pt x="3093" y="11045"/>
                    <a:pt x="3133" y="11045"/>
                  </a:cubicBezTo>
                  <a:cubicBezTo>
                    <a:pt x="5512" y="11045"/>
                    <a:pt x="8315" y="0"/>
                    <a:pt x="5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1137;p30"/>
            <p:cNvSpPr/>
            <p:nvPr/>
          </p:nvSpPr>
          <p:spPr>
            <a:xfrm>
              <a:off x="1201741" y="1808446"/>
              <a:ext cx="466959" cy="745735"/>
            </a:xfrm>
            <a:custGeom>
              <a:avLst/>
              <a:gdLst/>
              <a:ahLst/>
              <a:cxnLst/>
              <a:rect l="l" t="t" r="r" b="b"/>
              <a:pathLst>
                <a:path w="6211" h="9919" extrusionOk="0">
                  <a:moveTo>
                    <a:pt x="3733" y="0"/>
                  </a:moveTo>
                  <a:lnTo>
                    <a:pt x="3733" y="0"/>
                  </a:lnTo>
                  <a:cubicBezTo>
                    <a:pt x="1390" y="2762"/>
                    <a:pt x="1" y="9508"/>
                    <a:pt x="2562" y="9909"/>
                  </a:cubicBezTo>
                  <a:cubicBezTo>
                    <a:pt x="2601" y="9916"/>
                    <a:pt x="2640" y="9919"/>
                    <a:pt x="2680" y="9919"/>
                  </a:cubicBezTo>
                  <a:cubicBezTo>
                    <a:pt x="4107" y="9919"/>
                    <a:pt x="5706" y="5870"/>
                    <a:pt x="6211" y="2645"/>
                  </a:cubicBezTo>
                  <a:lnTo>
                    <a:pt x="6211" y="2645"/>
                  </a:lnTo>
                  <a:cubicBezTo>
                    <a:pt x="5566" y="4342"/>
                    <a:pt x="3727" y="5980"/>
                    <a:pt x="2881" y="5980"/>
                  </a:cubicBezTo>
                  <a:cubicBezTo>
                    <a:pt x="2826" y="5980"/>
                    <a:pt x="2775" y="5973"/>
                    <a:pt x="2729" y="5959"/>
                  </a:cubicBezTo>
                  <a:cubicBezTo>
                    <a:pt x="1859" y="5691"/>
                    <a:pt x="2662" y="3197"/>
                    <a:pt x="3332" y="1071"/>
                  </a:cubicBezTo>
                  <a:cubicBezTo>
                    <a:pt x="3449" y="686"/>
                    <a:pt x="3583" y="335"/>
                    <a:pt x="3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1138;p30"/>
            <p:cNvSpPr/>
            <p:nvPr/>
          </p:nvSpPr>
          <p:spPr>
            <a:xfrm>
              <a:off x="1615778" y="1930469"/>
              <a:ext cx="1171719" cy="406587"/>
            </a:xfrm>
            <a:custGeom>
              <a:avLst/>
              <a:gdLst/>
              <a:ahLst/>
              <a:cxnLst/>
              <a:rect l="l" t="t" r="r" b="b"/>
              <a:pathLst>
                <a:path w="15585" h="5408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7633" y="5407"/>
                  </a:lnTo>
                  <a:lnTo>
                    <a:pt x="15584" y="2830"/>
                  </a:lnTo>
                  <a:lnTo>
                    <a:pt x="15568" y="2344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1139;p30"/>
            <p:cNvSpPr/>
            <p:nvPr/>
          </p:nvSpPr>
          <p:spPr>
            <a:xfrm>
              <a:off x="1615778" y="1930469"/>
              <a:ext cx="1171719" cy="280731"/>
            </a:xfrm>
            <a:custGeom>
              <a:avLst/>
              <a:gdLst/>
              <a:ahLst/>
              <a:cxnLst/>
              <a:rect l="l" t="t" r="r" b="b"/>
              <a:pathLst>
                <a:path w="15585" h="3734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10010" y="1072"/>
                  </a:lnTo>
                  <a:lnTo>
                    <a:pt x="15584" y="2846"/>
                  </a:lnTo>
                  <a:lnTo>
                    <a:pt x="15584" y="2830"/>
                  </a:lnTo>
                  <a:lnTo>
                    <a:pt x="15568" y="2344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1140;p30"/>
            <p:cNvSpPr/>
            <p:nvPr/>
          </p:nvSpPr>
          <p:spPr>
            <a:xfrm>
              <a:off x="1615778" y="1930469"/>
              <a:ext cx="752652" cy="280731"/>
            </a:xfrm>
            <a:custGeom>
              <a:avLst/>
              <a:gdLst/>
              <a:ahLst/>
              <a:cxnLst/>
              <a:rect l="l" t="t" r="r" b="b"/>
              <a:pathLst>
                <a:path w="10011" h="3734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10010" y="1072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1141;p30"/>
            <p:cNvSpPr/>
            <p:nvPr/>
          </p:nvSpPr>
          <p:spPr>
            <a:xfrm>
              <a:off x="1301209" y="2165118"/>
              <a:ext cx="580183" cy="388393"/>
            </a:xfrm>
            <a:custGeom>
              <a:avLst/>
              <a:gdLst/>
              <a:ahLst/>
              <a:cxnLst/>
              <a:rect l="l" t="t" r="r" b="b"/>
              <a:pathLst>
                <a:path w="7717" h="5166" extrusionOk="0">
                  <a:moveTo>
                    <a:pt x="3967" y="0"/>
                  </a:moveTo>
                  <a:cubicBezTo>
                    <a:pt x="3059" y="0"/>
                    <a:pt x="2182" y="66"/>
                    <a:pt x="1590" y="261"/>
                  </a:cubicBezTo>
                  <a:cubicBezTo>
                    <a:pt x="301" y="696"/>
                    <a:pt x="0" y="4864"/>
                    <a:pt x="1222" y="5149"/>
                  </a:cubicBezTo>
                  <a:cubicBezTo>
                    <a:pt x="1269" y="5160"/>
                    <a:pt x="1322" y="5166"/>
                    <a:pt x="1381" y="5166"/>
                  </a:cubicBezTo>
                  <a:cubicBezTo>
                    <a:pt x="2841" y="5166"/>
                    <a:pt x="7683" y="1700"/>
                    <a:pt x="7683" y="1700"/>
                  </a:cubicBezTo>
                  <a:lnTo>
                    <a:pt x="7717" y="261"/>
                  </a:lnTo>
                  <a:cubicBezTo>
                    <a:pt x="7717" y="261"/>
                    <a:pt x="5782" y="0"/>
                    <a:pt x="3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1142;p30"/>
            <p:cNvSpPr/>
            <p:nvPr/>
          </p:nvSpPr>
          <p:spPr>
            <a:xfrm>
              <a:off x="1315043" y="2173388"/>
              <a:ext cx="568831" cy="381401"/>
            </a:xfrm>
            <a:custGeom>
              <a:avLst/>
              <a:gdLst/>
              <a:ahLst/>
              <a:cxnLst/>
              <a:rect l="l" t="t" r="r" b="b"/>
              <a:pathLst>
                <a:path w="7566" h="5073" extrusionOk="0">
                  <a:moveTo>
                    <a:pt x="6110" y="0"/>
                  </a:moveTo>
                  <a:cubicBezTo>
                    <a:pt x="5490" y="335"/>
                    <a:pt x="4553" y="603"/>
                    <a:pt x="3482" y="703"/>
                  </a:cubicBezTo>
                  <a:cubicBezTo>
                    <a:pt x="3101" y="748"/>
                    <a:pt x="2731" y="768"/>
                    <a:pt x="2381" y="768"/>
                  </a:cubicBezTo>
                  <a:cubicBezTo>
                    <a:pt x="1806" y="768"/>
                    <a:pt x="1287" y="713"/>
                    <a:pt x="871" y="620"/>
                  </a:cubicBezTo>
                  <a:lnTo>
                    <a:pt x="871" y="620"/>
                  </a:lnTo>
                  <a:cubicBezTo>
                    <a:pt x="50" y="1841"/>
                    <a:pt x="0" y="4804"/>
                    <a:pt x="1055" y="5055"/>
                  </a:cubicBezTo>
                  <a:cubicBezTo>
                    <a:pt x="1103" y="5067"/>
                    <a:pt x="1156" y="5073"/>
                    <a:pt x="1216" y="5073"/>
                  </a:cubicBezTo>
                  <a:cubicBezTo>
                    <a:pt x="2689" y="5073"/>
                    <a:pt x="7516" y="1607"/>
                    <a:pt x="7516" y="1607"/>
                  </a:cubicBezTo>
                  <a:lnTo>
                    <a:pt x="7566" y="168"/>
                  </a:lnTo>
                  <a:cubicBezTo>
                    <a:pt x="7566" y="151"/>
                    <a:pt x="6947" y="50"/>
                    <a:pt x="6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1143;p30"/>
            <p:cNvSpPr/>
            <p:nvPr/>
          </p:nvSpPr>
          <p:spPr>
            <a:xfrm>
              <a:off x="1727802" y="1682588"/>
              <a:ext cx="301331" cy="292009"/>
            </a:xfrm>
            <a:custGeom>
              <a:avLst/>
              <a:gdLst/>
              <a:ahLst/>
              <a:cxnLst/>
              <a:rect l="l" t="t" r="r" b="b"/>
              <a:pathLst>
                <a:path w="4008" h="3884" extrusionOk="0">
                  <a:moveTo>
                    <a:pt x="759" y="0"/>
                  </a:moveTo>
                  <a:cubicBezTo>
                    <a:pt x="487" y="0"/>
                    <a:pt x="237" y="33"/>
                    <a:pt x="0" y="84"/>
                  </a:cubicBezTo>
                  <a:cubicBezTo>
                    <a:pt x="904" y="586"/>
                    <a:pt x="2996" y="2928"/>
                    <a:pt x="3448" y="3883"/>
                  </a:cubicBezTo>
                  <a:lnTo>
                    <a:pt x="3448" y="3883"/>
                  </a:lnTo>
                  <a:cubicBezTo>
                    <a:pt x="3444" y="3839"/>
                    <a:pt x="4007" y="1730"/>
                    <a:pt x="2997" y="653"/>
                  </a:cubicBezTo>
                  <a:cubicBezTo>
                    <a:pt x="2092" y="166"/>
                    <a:pt x="1372" y="0"/>
                    <a:pt x="759" y="0"/>
                  </a:cubicBezTo>
                  <a:close/>
                  <a:moveTo>
                    <a:pt x="3448" y="3883"/>
                  </a:moveTo>
                  <a:cubicBezTo>
                    <a:pt x="3448" y="3883"/>
                    <a:pt x="3448" y="3884"/>
                    <a:pt x="3449" y="3884"/>
                  </a:cubicBezTo>
                  <a:cubicBezTo>
                    <a:pt x="3448" y="3883"/>
                    <a:pt x="3448" y="3883"/>
                    <a:pt x="3448" y="3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1144;p30"/>
            <p:cNvSpPr/>
            <p:nvPr/>
          </p:nvSpPr>
          <p:spPr>
            <a:xfrm>
              <a:off x="1726523" y="1682588"/>
              <a:ext cx="236675" cy="69393"/>
            </a:xfrm>
            <a:custGeom>
              <a:avLst/>
              <a:gdLst/>
              <a:ahLst/>
              <a:cxnLst/>
              <a:rect l="l" t="t" r="r" b="b"/>
              <a:pathLst>
                <a:path w="3148" h="923" extrusionOk="0">
                  <a:moveTo>
                    <a:pt x="758" y="0"/>
                  </a:moveTo>
                  <a:cubicBezTo>
                    <a:pt x="487" y="0"/>
                    <a:pt x="237" y="33"/>
                    <a:pt x="1" y="84"/>
                  </a:cubicBezTo>
                  <a:cubicBezTo>
                    <a:pt x="34" y="101"/>
                    <a:pt x="84" y="117"/>
                    <a:pt x="118" y="168"/>
                  </a:cubicBezTo>
                  <a:cubicBezTo>
                    <a:pt x="352" y="285"/>
                    <a:pt x="620" y="419"/>
                    <a:pt x="888" y="536"/>
                  </a:cubicBezTo>
                  <a:cubicBezTo>
                    <a:pt x="1554" y="789"/>
                    <a:pt x="2173" y="923"/>
                    <a:pt x="2631" y="923"/>
                  </a:cubicBezTo>
                  <a:cubicBezTo>
                    <a:pt x="2840" y="923"/>
                    <a:pt x="3016" y="895"/>
                    <a:pt x="3148" y="837"/>
                  </a:cubicBezTo>
                  <a:cubicBezTo>
                    <a:pt x="3114" y="770"/>
                    <a:pt x="3047" y="703"/>
                    <a:pt x="2980" y="653"/>
                  </a:cubicBezTo>
                  <a:cubicBezTo>
                    <a:pt x="2087" y="166"/>
                    <a:pt x="1370" y="0"/>
                    <a:pt x="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1145;p30"/>
            <p:cNvSpPr/>
            <p:nvPr/>
          </p:nvSpPr>
          <p:spPr>
            <a:xfrm>
              <a:off x="1734117" y="1452300"/>
              <a:ext cx="195099" cy="267499"/>
            </a:xfrm>
            <a:custGeom>
              <a:avLst/>
              <a:gdLst/>
              <a:ahLst/>
              <a:cxnLst/>
              <a:rect l="l" t="t" r="r" b="b"/>
              <a:pathLst>
                <a:path w="2595" h="3558" extrusionOk="0">
                  <a:moveTo>
                    <a:pt x="201" y="0"/>
                  </a:moveTo>
                  <a:lnTo>
                    <a:pt x="0" y="3080"/>
                  </a:lnTo>
                  <a:cubicBezTo>
                    <a:pt x="621" y="3391"/>
                    <a:pt x="1386" y="3557"/>
                    <a:pt x="2249" y="3557"/>
                  </a:cubicBezTo>
                  <a:cubicBezTo>
                    <a:pt x="2362" y="3557"/>
                    <a:pt x="2478" y="3554"/>
                    <a:pt x="2595" y="3549"/>
                  </a:cubicBezTo>
                  <a:lnTo>
                    <a:pt x="2494" y="128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1146;p30"/>
            <p:cNvSpPr/>
            <p:nvPr/>
          </p:nvSpPr>
          <p:spPr>
            <a:xfrm>
              <a:off x="1732839" y="1281784"/>
              <a:ext cx="271860" cy="381777"/>
            </a:xfrm>
            <a:custGeom>
              <a:avLst/>
              <a:gdLst/>
              <a:ahLst/>
              <a:cxnLst/>
              <a:rect l="l" t="t" r="r" b="b"/>
              <a:pathLst>
                <a:path w="3616" h="5078" extrusionOk="0">
                  <a:moveTo>
                    <a:pt x="1859" y="0"/>
                  </a:moveTo>
                  <a:cubicBezTo>
                    <a:pt x="1175" y="0"/>
                    <a:pt x="456" y="340"/>
                    <a:pt x="302" y="812"/>
                  </a:cubicBezTo>
                  <a:cubicBezTo>
                    <a:pt x="0" y="1799"/>
                    <a:pt x="436" y="4059"/>
                    <a:pt x="687" y="4310"/>
                  </a:cubicBezTo>
                  <a:cubicBezTo>
                    <a:pt x="903" y="4526"/>
                    <a:pt x="2259" y="5077"/>
                    <a:pt x="2964" y="5077"/>
                  </a:cubicBezTo>
                  <a:cubicBezTo>
                    <a:pt x="3078" y="5077"/>
                    <a:pt x="3175" y="5063"/>
                    <a:pt x="3248" y="5030"/>
                  </a:cubicBezTo>
                  <a:cubicBezTo>
                    <a:pt x="3248" y="5030"/>
                    <a:pt x="3616" y="1264"/>
                    <a:pt x="2963" y="460"/>
                  </a:cubicBezTo>
                  <a:cubicBezTo>
                    <a:pt x="2710" y="136"/>
                    <a:pt x="2292" y="0"/>
                    <a:pt x="185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1147;p30"/>
            <p:cNvSpPr/>
            <p:nvPr/>
          </p:nvSpPr>
          <p:spPr>
            <a:xfrm>
              <a:off x="1744192" y="1282385"/>
              <a:ext cx="236599" cy="202692"/>
            </a:xfrm>
            <a:custGeom>
              <a:avLst/>
              <a:gdLst/>
              <a:ahLst/>
              <a:cxnLst/>
              <a:rect l="l" t="t" r="r" b="b"/>
              <a:pathLst>
                <a:path w="3147" h="2696" extrusionOk="0">
                  <a:moveTo>
                    <a:pt x="1723" y="0"/>
                  </a:moveTo>
                  <a:cubicBezTo>
                    <a:pt x="1029" y="0"/>
                    <a:pt x="296" y="338"/>
                    <a:pt x="151" y="804"/>
                  </a:cubicBezTo>
                  <a:cubicBezTo>
                    <a:pt x="0" y="1256"/>
                    <a:pt x="34" y="2009"/>
                    <a:pt x="117" y="2695"/>
                  </a:cubicBezTo>
                  <a:cubicBezTo>
                    <a:pt x="536" y="2310"/>
                    <a:pt x="1055" y="1975"/>
                    <a:pt x="1640" y="1791"/>
                  </a:cubicBezTo>
                  <a:cubicBezTo>
                    <a:pt x="2100" y="1638"/>
                    <a:pt x="2574" y="1555"/>
                    <a:pt x="3024" y="1555"/>
                  </a:cubicBezTo>
                  <a:cubicBezTo>
                    <a:pt x="3065" y="1555"/>
                    <a:pt x="3106" y="1556"/>
                    <a:pt x="3147" y="1557"/>
                  </a:cubicBezTo>
                  <a:cubicBezTo>
                    <a:pt x="3080" y="1072"/>
                    <a:pt x="2979" y="653"/>
                    <a:pt x="2812" y="436"/>
                  </a:cubicBezTo>
                  <a:cubicBezTo>
                    <a:pt x="2563" y="129"/>
                    <a:pt x="2150" y="0"/>
                    <a:pt x="172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8" name="Google Shape;11148;p30"/>
            <p:cNvSpPr/>
            <p:nvPr/>
          </p:nvSpPr>
          <p:spPr>
            <a:xfrm>
              <a:off x="1691337" y="1318849"/>
              <a:ext cx="148561" cy="256823"/>
            </a:xfrm>
            <a:custGeom>
              <a:avLst/>
              <a:gdLst/>
              <a:ahLst/>
              <a:cxnLst/>
              <a:rect l="l" t="t" r="r" b="b"/>
              <a:pathLst>
                <a:path w="1976" h="3416" extrusionOk="0">
                  <a:moveTo>
                    <a:pt x="0" y="1"/>
                  </a:moveTo>
                  <a:lnTo>
                    <a:pt x="0" y="1524"/>
                  </a:lnTo>
                  <a:lnTo>
                    <a:pt x="670" y="3415"/>
                  </a:lnTo>
                  <a:lnTo>
                    <a:pt x="1239" y="2662"/>
                  </a:lnTo>
                  <a:cubicBezTo>
                    <a:pt x="1239" y="2662"/>
                    <a:pt x="1423" y="336"/>
                    <a:pt x="1975" y="2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9" name="Google Shape;11149;p30"/>
            <p:cNvSpPr/>
            <p:nvPr/>
          </p:nvSpPr>
          <p:spPr>
            <a:xfrm>
              <a:off x="1652317" y="1186150"/>
              <a:ext cx="309602" cy="247275"/>
            </a:xfrm>
            <a:custGeom>
              <a:avLst/>
              <a:gdLst/>
              <a:ahLst/>
              <a:cxnLst/>
              <a:rect l="l" t="t" r="r" b="b"/>
              <a:pathLst>
                <a:path w="4118" h="3289" extrusionOk="0">
                  <a:moveTo>
                    <a:pt x="2536" y="1"/>
                  </a:moveTo>
                  <a:cubicBezTo>
                    <a:pt x="1484" y="1"/>
                    <a:pt x="493" y="658"/>
                    <a:pt x="251" y="1247"/>
                  </a:cubicBezTo>
                  <a:cubicBezTo>
                    <a:pt x="101" y="1582"/>
                    <a:pt x="0" y="2318"/>
                    <a:pt x="519" y="3289"/>
                  </a:cubicBezTo>
                  <a:cubicBezTo>
                    <a:pt x="1339" y="2167"/>
                    <a:pt x="2695" y="1749"/>
                    <a:pt x="4118" y="1682"/>
                  </a:cubicBezTo>
                  <a:cubicBezTo>
                    <a:pt x="4118" y="1682"/>
                    <a:pt x="4101" y="192"/>
                    <a:pt x="2879" y="25"/>
                  </a:cubicBezTo>
                  <a:cubicBezTo>
                    <a:pt x="2765" y="9"/>
                    <a:pt x="2650" y="1"/>
                    <a:pt x="2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1150;p30"/>
            <p:cNvSpPr/>
            <p:nvPr/>
          </p:nvSpPr>
          <p:spPr>
            <a:xfrm>
              <a:off x="1649761" y="1213141"/>
              <a:ext cx="154876" cy="222841"/>
            </a:xfrm>
            <a:custGeom>
              <a:avLst/>
              <a:gdLst/>
              <a:ahLst/>
              <a:cxnLst/>
              <a:rect l="l" t="t" r="r" b="b"/>
              <a:pathLst>
                <a:path w="2060" h="2964" extrusionOk="0">
                  <a:moveTo>
                    <a:pt x="1206" y="1"/>
                  </a:moveTo>
                  <a:cubicBezTo>
                    <a:pt x="737" y="252"/>
                    <a:pt x="386" y="570"/>
                    <a:pt x="268" y="905"/>
                  </a:cubicBezTo>
                  <a:cubicBezTo>
                    <a:pt x="118" y="1239"/>
                    <a:pt x="1" y="1976"/>
                    <a:pt x="536" y="2963"/>
                  </a:cubicBezTo>
                  <a:cubicBezTo>
                    <a:pt x="921" y="2411"/>
                    <a:pt x="1474" y="2043"/>
                    <a:pt x="2059" y="1792"/>
                  </a:cubicBezTo>
                  <a:cubicBezTo>
                    <a:pt x="1976" y="1658"/>
                    <a:pt x="1892" y="1557"/>
                    <a:pt x="1792" y="1457"/>
                  </a:cubicBezTo>
                  <a:cubicBezTo>
                    <a:pt x="1407" y="988"/>
                    <a:pt x="1223" y="469"/>
                    <a:pt x="1206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1" name="Google Shape;11151;p30"/>
            <p:cNvSpPr/>
            <p:nvPr/>
          </p:nvSpPr>
          <p:spPr>
            <a:xfrm>
              <a:off x="1736598" y="1212013"/>
              <a:ext cx="435532" cy="173596"/>
            </a:xfrm>
            <a:custGeom>
              <a:avLst/>
              <a:gdLst/>
              <a:ahLst/>
              <a:cxnLst/>
              <a:rect l="l" t="t" r="r" b="b"/>
              <a:pathLst>
                <a:path w="5793" h="2309" extrusionOk="0">
                  <a:moveTo>
                    <a:pt x="3663" y="0"/>
                  </a:moveTo>
                  <a:cubicBezTo>
                    <a:pt x="2229" y="0"/>
                    <a:pt x="900" y="1155"/>
                    <a:pt x="1" y="2309"/>
                  </a:cubicBezTo>
                  <a:cubicBezTo>
                    <a:pt x="727" y="1831"/>
                    <a:pt x="1529" y="1615"/>
                    <a:pt x="2152" y="1615"/>
                  </a:cubicBezTo>
                  <a:cubicBezTo>
                    <a:pt x="2663" y="1615"/>
                    <a:pt x="3053" y="1760"/>
                    <a:pt x="3181" y="2024"/>
                  </a:cubicBezTo>
                  <a:cubicBezTo>
                    <a:pt x="3181" y="2024"/>
                    <a:pt x="5792" y="350"/>
                    <a:pt x="4169" y="49"/>
                  </a:cubicBezTo>
                  <a:cubicBezTo>
                    <a:pt x="3999" y="16"/>
                    <a:pt x="3830" y="0"/>
                    <a:pt x="3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2" name="Google Shape;11152;p30"/>
            <p:cNvSpPr/>
            <p:nvPr/>
          </p:nvSpPr>
          <p:spPr>
            <a:xfrm>
              <a:off x="2037408" y="4044636"/>
              <a:ext cx="114578" cy="46688"/>
            </a:xfrm>
            <a:custGeom>
              <a:avLst/>
              <a:gdLst/>
              <a:ahLst/>
              <a:cxnLst/>
              <a:rect l="l" t="t" r="r" b="b"/>
              <a:pathLst>
                <a:path w="1524" h="621" extrusionOk="0">
                  <a:moveTo>
                    <a:pt x="361" y="0"/>
                  </a:moveTo>
                  <a:cubicBezTo>
                    <a:pt x="352" y="0"/>
                    <a:pt x="343" y="1"/>
                    <a:pt x="335" y="1"/>
                  </a:cubicBezTo>
                  <a:cubicBezTo>
                    <a:pt x="0" y="52"/>
                    <a:pt x="134" y="621"/>
                    <a:pt x="134" y="621"/>
                  </a:cubicBezTo>
                  <a:lnTo>
                    <a:pt x="1523" y="621"/>
                  </a:lnTo>
                  <a:cubicBezTo>
                    <a:pt x="1523" y="621"/>
                    <a:pt x="712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3" name="Google Shape;11153;p30"/>
            <p:cNvSpPr/>
            <p:nvPr/>
          </p:nvSpPr>
          <p:spPr>
            <a:xfrm>
              <a:off x="1473605" y="4044636"/>
              <a:ext cx="113300" cy="46688"/>
            </a:xfrm>
            <a:custGeom>
              <a:avLst/>
              <a:gdLst/>
              <a:ahLst/>
              <a:cxnLst/>
              <a:rect l="l" t="t" r="r" b="b"/>
              <a:pathLst>
                <a:path w="1507" h="621" extrusionOk="0">
                  <a:moveTo>
                    <a:pt x="1179" y="0"/>
                  </a:moveTo>
                  <a:cubicBezTo>
                    <a:pt x="828" y="0"/>
                    <a:pt x="0" y="621"/>
                    <a:pt x="0" y="621"/>
                  </a:cubicBezTo>
                  <a:lnTo>
                    <a:pt x="1406" y="621"/>
                  </a:lnTo>
                  <a:cubicBezTo>
                    <a:pt x="1406" y="621"/>
                    <a:pt x="1507" y="52"/>
                    <a:pt x="1205" y="1"/>
                  </a:cubicBezTo>
                  <a:cubicBezTo>
                    <a:pt x="1197" y="1"/>
                    <a:pt x="1188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4" name="Google Shape;11154;p30"/>
            <p:cNvSpPr/>
            <p:nvPr/>
          </p:nvSpPr>
          <p:spPr>
            <a:xfrm>
              <a:off x="2219879" y="1961971"/>
              <a:ext cx="93151" cy="65484"/>
            </a:xfrm>
            <a:custGeom>
              <a:avLst/>
              <a:gdLst/>
              <a:ahLst/>
              <a:cxnLst/>
              <a:rect l="l" t="t" r="r" b="b"/>
              <a:pathLst>
                <a:path w="1239" h="871" extrusionOk="0">
                  <a:moveTo>
                    <a:pt x="1189" y="0"/>
                  </a:moveTo>
                  <a:lnTo>
                    <a:pt x="0" y="251"/>
                  </a:lnTo>
                  <a:lnTo>
                    <a:pt x="0" y="871"/>
                  </a:lnTo>
                  <a:lnTo>
                    <a:pt x="1239" y="469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5" name="Google Shape;11155;p30"/>
            <p:cNvSpPr/>
            <p:nvPr/>
          </p:nvSpPr>
          <p:spPr>
            <a:xfrm>
              <a:off x="1839825" y="2190454"/>
              <a:ext cx="295242" cy="88189"/>
            </a:xfrm>
            <a:custGeom>
              <a:avLst/>
              <a:gdLst/>
              <a:ahLst/>
              <a:cxnLst/>
              <a:rect l="l" t="t" r="r" b="b"/>
              <a:pathLst>
                <a:path w="3927" h="1173" extrusionOk="0">
                  <a:moveTo>
                    <a:pt x="3672" y="0"/>
                  </a:moveTo>
                  <a:cubicBezTo>
                    <a:pt x="3648" y="0"/>
                    <a:pt x="3623" y="3"/>
                    <a:pt x="3599" y="8"/>
                  </a:cubicBezTo>
                  <a:cubicBezTo>
                    <a:pt x="3432" y="8"/>
                    <a:pt x="1088" y="460"/>
                    <a:pt x="0" y="1129"/>
                  </a:cubicBezTo>
                  <a:cubicBezTo>
                    <a:pt x="0" y="1129"/>
                    <a:pt x="345" y="1173"/>
                    <a:pt x="827" y="1173"/>
                  </a:cubicBezTo>
                  <a:cubicBezTo>
                    <a:pt x="1189" y="1173"/>
                    <a:pt x="1629" y="1148"/>
                    <a:pt x="2059" y="1062"/>
                  </a:cubicBezTo>
                  <a:cubicBezTo>
                    <a:pt x="2645" y="962"/>
                    <a:pt x="3817" y="359"/>
                    <a:pt x="3884" y="225"/>
                  </a:cubicBezTo>
                  <a:cubicBezTo>
                    <a:pt x="3926" y="82"/>
                    <a:pt x="3811" y="0"/>
                    <a:pt x="367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6" name="Google Shape;11156;p30"/>
            <p:cNvSpPr/>
            <p:nvPr/>
          </p:nvSpPr>
          <p:spPr>
            <a:xfrm>
              <a:off x="1963127" y="2149329"/>
              <a:ext cx="178258" cy="93301"/>
            </a:xfrm>
            <a:custGeom>
              <a:avLst/>
              <a:gdLst/>
              <a:ahLst/>
              <a:cxnLst/>
              <a:rect l="l" t="t" r="r" b="b"/>
              <a:pathLst>
                <a:path w="2371" h="1241" extrusionOk="0">
                  <a:moveTo>
                    <a:pt x="2009" y="0"/>
                  </a:moveTo>
                  <a:cubicBezTo>
                    <a:pt x="1993" y="0"/>
                    <a:pt x="1976" y="1"/>
                    <a:pt x="1959" y="2"/>
                  </a:cubicBezTo>
                  <a:cubicBezTo>
                    <a:pt x="1725" y="19"/>
                    <a:pt x="737" y="638"/>
                    <a:pt x="1" y="772"/>
                  </a:cubicBezTo>
                  <a:lnTo>
                    <a:pt x="84" y="1241"/>
                  </a:lnTo>
                  <a:cubicBezTo>
                    <a:pt x="720" y="1090"/>
                    <a:pt x="2210" y="437"/>
                    <a:pt x="2294" y="253"/>
                  </a:cubicBezTo>
                  <a:cubicBezTo>
                    <a:pt x="2370" y="84"/>
                    <a:pt x="2194" y="0"/>
                    <a:pt x="2009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7" name="Google Shape;11157;p30"/>
            <p:cNvSpPr/>
            <p:nvPr/>
          </p:nvSpPr>
          <p:spPr>
            <a:xfrm>
              <a:off x="1905235" y="2134518"/>
              <a:ext cx="194948" cy="109391"/>
            </a:xfrm>
            <a:custGeom>
              <a:avLst/>
              <a:gdLst/>
              <a:ahLst/>
              <a:cxnLst/>
              <a:rect l="l" t="t" r="r" b="b"/>
              <a:pathLst>
                <a:path w="2593" h="1455" extrusionOk="0">
                  <a:moveTo>
                    <a:pt x="2379" y="1"/>
                  </a:moveTo>
                  <a:cubicBezTo>
                    <a:pt x="2344" y="1"/>
                    <a:pt x="2304" y="6"/>
                    <a:pt x="2260" y="15"/>
                  </a:cubicBezTo>
                  <a:cubicBezTo>
                    <a:pt x="2026" y="32"/>
                    <a:pt x="1055" y="634"/>
                    <a:pt x="319" y="785"/>
                  </a:cubicBezTo>
                  <a:lnTo>
                    <a:pt x="1" y="1455"/>
                  </a:lnTo>
                  <a:lnTo>
                    <a:pt x="1" y="1455"/>
                  </a:lnTo>
                  <a:lnTo>
                    <a:pt x="503" y="1388"/>
                  </a:lnTo>
                  <a:cubicBezTo>
                    <a:pt x="1139" y="1254"/>
                    <a:pt x="2428" y="450"/>
                    <a:pt x="2511" y="266"/>
                  </a:cubicBezTo>
                  <a:cubicBezTo>
                    <a:pt x="2593" y="89"/>
                    <a:pt x="2531" y="1"/>
                    <a:pt x="2379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8" name="Google Shape;11158;p30"/>
            <p:cNvSpPr/>
            <p:nvPr/>
          </p:nvSpPr>
          <p:spPr>
            <a:xfrm>
              <a:off x="1828473" y="2109331"/>
              <a:ext cx="214571" cy="147132"/>
            </a:xfrm>
            <a:custGeom>
              <a:avLst/>
              <a:gdLst/>
              <a:ahLst/>
              <a:cxnLst/>
              <a:rect l="l" t="t" r="r" b="b"/>
              <a:pathLst>
                <a:path w="2854" h="1957" extrusionOk="0">
                  <a:moveTo>
                    <a:pt x="2472" y="0"/>
                  </a:moveTo>
                  <a:cubicBezTo>
                    <a:pt x="2439" y="0"/>
                    <a:pt x="2407" y="10"/>
                    <a:pt x="2377" y="32"/>
                  </a:cubicBezTo>
                  <a:cubicBezTo>
                    <a:pt x="1122" y="1020"/>
                    <a:pt x="837" y="384"/>
                    <a:pt x="1" y="1522"/>
                  </a:cubicBezTo>
                  <a:lnTo>
                    <a:pt x="1206" y="1957"/>
                  </a:lnTo>
                  <a:cubicBezTo>
                    <a:pt x="1206" y="1957"/>
                    <a:pt x="1356" y="1170"/>
                    <a:pt x="2511" y="517"/>
                  </a:cubicBezTo>
                  <a:cubicBezTo>
                    <a:pt x="2854" y="332"/>
                    <a:pt x="2661" y="0"/>
                    <a:pt x="247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9" name="Google Shape;11159;p30"/>
            <p:cNvSpPr/>
            <p:nvPr/>
          </p:nvSpPr>
          <p:spPr>
            <a:xfrm>
              <a:off x="1783137" y="2160757"/>
              <a:ext cx="119691" cy="195174"/>
            </a:xfrm>
            <a:custGeom>
              <a:avLst/>
              <a:gdLst/>
              <a:ahLst/>
              <a:cxnLst/>
              <a:rect l="l" t="t" r="r" b="b"/>
              <a:pathLst>
                <a:path w="1592" h="2596" extrusionOk="0">
                  <a:moveTo>
                    <a:pt x="1558" y="1"/>
                  </a:moveTo>
                  <a:lnTo>
                    <a:pt x="1" y="85"/>
                  </a:lnTo>
                  <a:lnTo>
                    <a:pt x="503" y="2595"/>
                  </a:lnTo>
                  <a:lnTo>
                    <a:pt x="1591" y="1792"/>
                  </a:lnTo>
                  <a:lnTo>
                    <a:pt x="1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0" name="Google Shape;11160;p30"/>
            <p:cNvSpPr/>
            <p:nvPr/>
          </p:nvSpPr>
          <p:spPr>
            <a:xfrm>
              <a:off x="1722764" y="1465834"/>
              <a:ext cx="57966" cy="82400"/>
            </a:xfrm>
            <a:custGeom>
              <a:avLst/>
              <a:gdLst/>
              <a:ahLst/>
              <a:cxnLst/>
              <a:rect l="l" t="t" r="r" b="b"/>
              <a:pathLst>
                <a:path w="771" h="1096" extrusionOk="0">
                  <a:moveTo>
                    <a:pt x="246" y="1"/>
                  </a:moveTo>
                  <a:cubicBezTo>
                    <a:pt x="219" y="1"/>
                    <a:pt x="193" y="7"/>
                    <a:pt x="168" y="21"/>
                  </a:cubicBezTo>
                  <a:cubicBezTo>
                    <a:pt x="17" y="105"/>
                    <a:pt x="0" y="389"/>
                    <a:pt x="134" y="690"/>
                  </a:cubicBezTo>
                  <a:cubicBezTo>
                    <a:pt x="232" y="928"/>
                    <a:pt x="400" y="1096"/>
                    <a:pt x="531" y="1096"/>
                  </a:cubicBezTo>
                  <a:cubicBezTo>
                    <a:pt x="557" y="1096"/>
                    <a:pt x="581" y="1089"/>
                    <a:pt x="603" y="1075"/>
                  </a:cubicBezTo>
                  <a:cubicBezTo>
                    <a:pt x="737" y="992"/>
                    <a:pt x="770" y="707"/>
                    <a:pt x="653" y="406"/>
                  </a:cubicBezTo>
                  <a:cubicBezTo>
                    <a:pt x="541" y="168"/>
                    <a:pt x="383" y="1"/>
                    <a:pt x="24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1" name="Google Shape;11161;p30"/>
            <p:cNvSpPr/>
            <p:nvPr/>
          </p:nvSpPr>
          <p:spPr>
            <a:xfrm>
              <a:off x="1732839" y="1479893"/>
              <a:ext cx="37817" cy="54282"/>
            </a:xfrm>
            <a:custGeom>
              <a:avLst/>
              <a:gdLst/>
              <a:ahLst/>
              <a:cxnLst/>
              <a:rect l="l" t="t" r="r" b="b"/>
              <a:pathLst>
                <a:path w="503" h="722" extrusionOk="0">
                  <a:moveTo>
                    <a:pt x="151" y="1"/>
                  </a:moveTo>
                  <a:cubicBezTo>
                    <a:pt x="133" y="1"/>
                    <a:pt x="116" y="6"/>
                    <a:pt x="101" y="18"/>
                  </a:cubicBezTo>
                  <a:cubicBezTo>
                    <a:pt x="0" y="51"/>
                    <a:pt x="0" y="269"/>
                    <a:pt x="51" y="453"/>
                  </a:cubicBezTo>
                  <a:cubicBezTo>
                    <a:pt x="119" y="604"/>
                    <a:pt x="233" y="722"/>
                    <a:pt x="318" y="722"/>
                  </a:cubicBezTo>
                  <a:cubicBezTo>
                    <a:pt x="337" y="722"/>
                    <a:pt x="354" y="716"/>
                    <a:pt x="369" y="704"/>
                  </a:cubicBezTo>
                  <a:cubicBezTo>
                    <a:pt x="469" y="637"/>
                    <a:pt x="503" y="453"/>
                    <a:pt x="419" y="269"/>
                  </a:cubicBezTo>
                  <a:cubicBezTo>
                    <a:pt x="350" y="118"/>
                    <a:pt x="236" y="1"/>
                    <a:pt x="151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2" name="Google Shape;11162;p30"/>
            <p:cNvSpPr/>
            <p:nvPr/>
          </p:nvSpPr>
          <p:spPr>
            <a:xfrm>
              <a:off x="1741635" y="1501170"/>
              <a:ext cx="29020" cy="38268"/>
            </a:xfrm>
            <a:custGeom>
              <a:avLst/>
              <a:gdLst/>
              <a:ahLst/>
              <a:cxnLst/>
              <a:rect l="l" t="t" r="r" b="b"/>
              <a:pathLst>
                <a:path w="386" h="509" extrusionOk="0">
                  <a:moveTo>
                    <a:pt x="110" y="0"/>
                  </a:moveTo>
                  <a:cubicBezTo>
                    <a:pt x="101" y="0"/>
                    <a:pt x="93" y="1"/>
                    <a:pt x="84" y="3"/>
                  </a:cubicBezTo>
                  <a:cubicBezTo>
                    <a:pt x="17" y="53"/>
                    <a:pt x="1" y="170"/>
                    <a:pt x="68" y="321"/>
                  </a:cubicBezTo>
                  <a:cubicBezTo>
                    <a:pt x="112" y="453"/>
                    <a:pt x="195" y="508"/>
                    <a:pt x="271" y="508"/>
                  </a:cubicBezTo>
                  <a:cubicBezTo>
                    <a:pt x="281" y="508"/>
                    <a:pt x="292" y="507"/>
                    <a:pt x="302" y="505"/>
                  </a:cubicBezTo>
                  <a:cubicBezTo>
                    <a:pt x="386" y="472"/>
                    <a:pt x="386" y="338"/>
                    <a:pt x="319" y="187"/>
                  </a:cubicBezTo>
                  <a:cubicBezTo>
                    <a:pt x="258" y="67"/>
                    <a:pt x="185" y="0"/>
                    <a:pt x="11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3" name="Google Shape;11163;p30"/>
            <p:cNvSpPr/>
            <p:nvPr/>
          </p:nvSpPr>
          <p:spPr>
            <a:xfrm>
              <a:off x="2578506" y="2179478"/>
              <a:ext cx="68040" cy="60672"/>
            </a:xfrm>
            <a:custGeom>
              <a:avLst/>
              <a:gdLst/>
              <a:ahLst/>
              <a:cxnLst/>
              <a:rect l="l" t="t" r="r" b="b"/>
              <a:pathLst>
                <a:path w="905" h="807" extrusionOk="0">
                  <a:moveTo>
                    <a:pt x="280" y="0"/>
                  </a:moveTo>
                  <a:cubicBezTo>
                    <a:pt x="204" y="0"/>
                    <a:pt x="139" y="16"/>
                    <a:pt x="101" y="53"/>
                  </a:cubicBezTo>
                  <a:cubicBezTo>
                    <a:pt x="1" y="187"/>
                    <a:pt x="84" y="338"/>
                    <a:pt x="218" y="354"/>
                  </a:cubicBezTo>
                  <a:cubicBezTo>
                    <a:pt x="319" y="354"/>
                    <a:pt x="68" y="806"/>
                    <a:pt x="68" y="806"/>
                  </a:cubicBezTo>
                  <a:cubicBezTo>
                    <a:pt x="503" y="656"/>
                    <a:pt x="905" y="254"/>
                    <a:pt x="754" y="137"/>
                  </a:cubicBezTo>
                  <a:cubicBezTo>
                    <a:pt x="652" y="69"/>
                    <a:pt x="441" y="0"/>
                    <a:pt x="28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4" name="Google Shape;11164;p30"/>
            <p:cNvSpPr/>
            <p:nvPr/>
          </p:nvSpPr>
          <p:spPr>
            <a:xfrm>
              <a:off x="1849900" y="1426964"/>
              <a:ext cx="25186" cy="44358"/>
            </a:xfrm>
            <a:custGeom>
              <a:avLst/>
              <a:gdLst/>
              <a:ahLst/>
              <a:cxnLst/>
              <a:rect l="l" t="t" r="r" b="b"/>
              <a:pathLst>
                <a:path w="335" h="590" extrusionOk="0">
                  <a:moveTo>
                    <a:pt x="126" y="1"/>
                  </a:moveTo>
                  <a:cubicBezTo>
                    <a:pt x="123" y="1"/>
                    <a:pt x="120" y="1"/>
                    <a:pt x="117" y="2"/>
                  </a:cubicBezTo>
                  <a:cubicBezTo>
                    <a:pt x="50" y="36"/>
                    <a:pt x="0" y="153"/>
                    <a:pt x="50" y="320"/>
                  </a:cubicBezTo>
                  <a:cubicBezTo>
                    <a:pt x="82" y="477"/>
                    <a:pt x="157" y="590"/>
                    <a:pt x="221" y="590"/>
                  </a:cubicBezTo>
                  <a:cubicBezTo>
                    <a:pt x="226" y="590"/>
                    <a:pt x="230" y="589"/>
                    <a:pt x="234" y="588"/>
                  </a:cubicBezTo>
                  <a:cubicBezTo>
                    <a:pt x="318" y="588"/>
                    <a:pt x="335" y="454"/>
                    <a:pt x="301" y="287"/>
                  </a:cubicBezTo>
                  <a:cubicBezTo>
                    <a:pt x="254" y="129"/>
                    <a:pt x="177" y="1"/>
                    <a:pt x="126" y="1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5" name="Google Shape;11165;p30"/>
            <p:cNvSpPr/>
            <p:nvPr/>
          </p:nvSpPr>
          <p:spPr>
            <a:xfrm>
              <a:off x="1951774" y="1427114"/>
              <a:ext cx="20224" cy="47891"/>
            </a:xfrm>
            <a:custGeom>
              <a:avLst/>
              <a:gdLst/>
              <a:ahLst/>
              <a:cxnLst/>
              <a:rect l="l" t="t" r="r" b="b"/>
              <a:pathLst>
                <a:path w="269" h="637" extrusionOk="0">
                  <a:moveTo>
                    <a:pt x="118" y="0"/>
                  </a:moveTo>
                  <a:cubicBezTo>
                    <a:pt x="51" y="0"/>
                    <a:pt x="1" y="151"/>
                    <a:pt x="1" y="318"/>
                  </a:cubicBezTo>
                  <a:cubicBezTo>
                    <a:pt x="18" y="502"/>
                    <a:pt x="85" y="636"/>
                    <a:pt x="152" y="636"/>
                  </a:cubicBezTo>
                  <a:cubicBezTo>
                    <a:pt x="218" y="620"/>
                    <a:pt x="269" y="486"/>
                    <a:pt x="252" y="302"/>
                  </a:cubicBezTo>
                  <a:cubicBezTo>
                    <a:pt x="252" y="134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6" name="Google Shape;11166;p30"/>
            <p:cNvSpPr/>
            <p:nvPr/>
          </p:nvSpPr>
          <p:spPr>
            <a:xfrm>
              <a:off x="1823435" y="1376515"/>
              <a:ext cx="60447" cy="44658"/>
            </a:xfrm>
            <a:custGeom>
              <a:avLst/>
              <a:gdLst/>
              <a:ahLst/>
              <a:cxnLst/>
              <a:rect l="l" t="t" r="r" b="b"/>
              <a:pathLst>
                <a:path w="804" h="594" extrusionOk="0">
                  <a:moveTo>
                    <a:pt x="613" y="0"/>
                  </a:moveTo>
                  <a:cubicBezTo>
                    <a:pt x="604" y="0"/>
                    <a:pt x="595" y="1"/>
                    <a:pt x="586" y="4"/>
                  </a:cubicBezTo>
                  <a:lnTo>
                    <a:pt x="84" y="188"/>
                  </a:lnTo>
                  <a:cubicBezTo>
                    <a:pt x="17" y="221"/>
                    <a:pt x="1" y="305"/>
                    <a:pt x="17" y="372"/>
                  </a:cubicBezTo>
                  <a:lnTo>
                    <a:pt x="68" y="506"/>
                  </a:lnTo>
                  <a:cubicBezTo>
                    <a:pt x="81" y="561"/>
                    <a:pt x="130" y="594"/>
                    <a:pt x="184" y="594"/>
                  </a:cubicBezTo>
                  <a:cubicBezTo>
                    <a:pt x="195" y="594"/>
                    <a:pt x="207" y="592"/>
                    <a:pt x="218" y="590"/>
                  </a:cubicBezTo>
                  <a:lnTo>
                    <a:pt x="720" y="405"/>
                  </a:lnTo>
                  <a:cubicBezTo>
                    <a:pt x="771" y="389"/>
                    <a:pt x="804" y="305"/>
                    <a:pt x="771" y="238"/>
                  </a:cubicBezTo>
                  <a:lnTo>
                    <a:pt x="737" y="87"/>
                  </a:lnTo>
                  <a:cubicBezTo>
                    <a:pt x="723" y="44"/>
                    <a:pt x="670" y="0"/>
                    <a:pt x="613" y="0"/>
                  </a:cubicBez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7" name="Google Shape;11167;p30"/>
            <p:cNvSpPr/>
            <p:nvPr/>
          </p:nvSpPr>
          <p:spPr>
            <a:xfrm>
              <a:off x="1931700" y="1380274"/>
              <a:ext cx="49094" cy="38268"/>
            </a:xfrm>
            <a:custGeom>
              <a:avLst/>
              <a:gdLst/>
              <a:ahLst/>
              <a:cxnLst/>
              <a:rect l="l" t="t" r="r" b="b"/>
              <a:pathLst>
                <a:path w="653" h="509" extrusionOk="0">
                  <a:moveTo>
                    <a:pt x="92" y="1"/>
                  </a:moveTo>
                  <a:cubicBezTo>
                    <a:pt x="38" y="1"/>
                    <a:pt x="0" y="46"/>
                    <a:pt x="0" y="104"/>
                  </a:cubicBezTo>
                  <a:lnTo>
                    <a:pt x="0" y="255"/>
                  </a:lnTo>
                  <a:cubicBezTo>
                    <a:pt x="0" y="322"/>
                    <a:pt x="50" y="406"/>
                    <a:pt x="117" y="406"/>
                  </a:cubicBezTo>
                  <a:lnTo>
                    <a:pt x="552" y="506"/>
                  </a:lnTo>
                  <a:cubicBezTo>
                    <a:pt x="558" y="508"/>
                    <a:pt x="563" y="509"/>
                    <a:pt x="568" y="509"/>
                  </a:cubicBezTo>
                  <a:cubicBezTo>
                    <a:pt x="613" y="509"/>
                    <a:pt x="653" y="451"/>
                    <a:pt x="653" y="406"/>
                  </a:cubicBezTo>
                  <a:lnTo>
                    <a:pt x="653" y="255"/>
                  </a:lnTo>
                  <a:cubicBezTo>
                    <a:pt x="653" y="188"/>
                    <a:pt x="619" y="121"/>
                    <a:pt x="552" y="104"/>
                  </a:cubicBezTo>
                  <a:lnTo>
                    <a:pt x="117" y="4"/>
                  </a:ln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8" name="Google Shape;11168;p30"/>
            <p:cNvSpPr/>
            <p:nvPr/>
          </p:nvSpPr>
          <p:spPr>
            <a:xfrm>
              <a:off x="1903957" y="1467337"/>
              <a:ext cx="38193" cy="53154"/>
            </a:xfrm>
            <a:custGeom>
              <a:avLst/>
              <a:gdLst/>
              <a:ahLst/>
              <a:cxnLst/>
              <a:rect l="l" t="t" r="r" b="b"/>
              <a:pathLst>
                <a:path w="508" h="707" extrusionOk="0">
                  <a:moveTo>
                    <a:pt x="202" y="1"/>
                  </a:moveTo>
                  <a:cubicBezTo>
                    <a:pt x="202" y="1"/>
                    <a:pt x="185" y="18"/>
                    <a:pt x="168" y="51"/>
                  </a:cubicBezTo>
                  <a:cubicBezTo>
                    <a:pt x="257" y="272"/>
                    <a:pt x="345" y="624"/>
                    <a:pt x="113" y="624"/>
                  </a:cubicBezTo>
                  <a:cubicBezTo>
                    <a:pt x="82" y="624"/>
                    <a:pt x="45" y="617"/>
                    <a:pt x="1" y="603"/>
                  </a:cubicBezTo>
                  <a:lnTo>
                    <a:pt x="1" y="637"/>
                  </a:lnTo>
                  <a:cubicBezTo>
                    <a:pt x="98" y="685"/>
                    <a:pt x="171" y="706"/>
                    <a:pt x="225" y="706"/>
                  </a:cubicBezTo>
                  <a:cubicBezTo>
                    <a:pt x="507" y="706"/>
                    <a:pt x="272" y="141"/>
                    <a:pt x="2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9" name="Google Shape;11169;p30"/>
            <p:cNvSpPr/>
            <p:nvPr/>
          </p:nvSpPr>
          <p:spPr>
            <a:xfrm>
              <a:off x="1873808" y="1541619"/>
              <a:ext cx="76837" cy="45034"/>
            </a:xfrm>
            <a:custGeom>
              <a:avLst/>
              <a:gdLst/>
              <a:ahLst/>
              <a:cxnLst/>
              <a:rect l="l" t="t" r="r" b="b"/>
              <a:pathLst>
                <a:path w="1022" h="599" extrusionOk="0">
                  <a:moveTo>
                    <a:pt x="0" y="0"/>
                  </a:moveTo>
                  <a:cubicBezTo>
                    <a:pt x="0" y="302"/>
                    <a:pt x="201" y="553"/>
                    <a:pt x="469" y="586"/>
                  </a:cubicBezTo>
                  <a:cubicBezTo>
                    <a:pt x="503" y="594"/>
                    <a:pt x="537" y="598"/>
                    <a:pt x="571" y="598"/>
                  </a:cubicBezTo>
                  <a:cubicBezTo>
                    <a:pt x="811" y="598"/>
                    <a:pt x="1006" y="393"/>
                    <a:pt x="1021" y="84"/>
                  </a:cubicBezTo>
                  <a:lnTo>
                    <a:pt x="102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0" name="Google Shape;11170;p30"/>
            <p:cNvSpPr/>
            <p:nvPr/>
          </p:nvSpPr>
          <p:spPr>
            <a:xfrm>
              <a:off x="1878846" y="1545378"/>
              <a:ext cx="66762" cy="18946"/>
            </a:xfrm>
            <a:custGeom>
              <a:avLst/>
              <a:gdLst/>
              <a:ahLst/>
              <a:cxnLst/>
              <a:rect l="l" t="t" r="r" b="b"/>
              <a:pathLst>
                <a:path w="888" h="252" extrusionOk="0">
                  <a:moveTo>
                    <a:pt x="0" y="1"/>
                  </a:moveTo>
                  <a:cubicBezTo>
                    <a:pt x="0" y="84"/>
                    <a:pt x="34" y="185"/>
                    <a:pt x="84" y="252"/>
                  </a:cubicBezTo>
                  <a:lnTo>
                    <a:pt x="837" y="252"/>
                  </a:lnTo>
                  <a:cubicBezTo>
                    <a:pt x="870" y="185"/>
                    <a:pt x="887" y="135"/>
                    <a:pt x="887" y="68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F9E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1" name="Google Shape;11171;p30"/>
            <p:cNvSpPr/>
            <p:nvPr/>
          </p:nvSpPr>
          <p:spPr>
            <a:xfrm>
              <a:off x="2956078" y="2091588"/>
              <a:ext cx="490867" cy="566350"/>
            </a:xfrm>
            <a:custGeom>
              <a:avLst/>
              <a:gdLst/>
              <a:ahLst/>
              <a:cxnLst/>
              <a:rect l="l" t="t" r="r" b="b"/>
              <a:pathLst>
                <a:path w="6529" h="7533" extrusionOk="0">
                  <a:moveTo>
                    <a:pt x="921" y="0"/>
                  </a:moveTo>
                  <a:lnTo>
                    <a:pt x="0" y="1406"/>
                  </a:lnTo>
                  <a:cubicBezTo>
                    <a:pt x="636" y="3632"/>
                    <a:pt x="2930" y="7265"/>
                    <a:pt x="3599" y="7516"/>
                  </a:cubicBezTo>
                  <a:cubicBezTo>
                    <a:pt x="3633" y="7527"/>
                    <a:pt x="3671" y="7532"/>
                    <a:pt x="3713" y="7532"/>
                  </a:cubicBezTo>
                  <a:cubicBezTo>
                    <a:pt x="4492" y="7532"/>
                    <a:pt x="6528" y="5676"/>
                    <a:pt x="6528" y="4754"/>
                  </a:cubicBezTo>
                  <a:cubicBezTo>
                    <a:pt x="6512" y="3766"/>
                    <a:pt x="921" y="0"/>
                    <a:pt x="92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2" name="Google Shape;11172;p30"/>
            <p:cNvSpPr/>
            <p:nvPr/>
          </p:nvSpPr>
          <p:spPr>
            <a:xfrm>
              <a:off x="2956078" y="2197296"/>
              <a:ext cx="490867" cy="460643"/>
            </a:xfrm>
            <a:custGeom>
              <a:avLst/>
              <a:gdLst/>
              <a:ahLst/>
              <a:cxnLst/>
              <a:rect l="l" t="t" r="r" b="b"/>
              <a:pathLst>
                <a:path w="6529" h="6127" extrusionOk="0">
                  <a:moveTo>
                    <a:pt x="0" y="0"/>
                  </a:moveTo>
                  <a:cubicBezTo>
                    <a:pt x="636" y="2226"/>
                    <a:pt x="2930" y="5859"/>
                    <a:pt x="3599" y="6110"/>
                  </a:cubicBezTo>
                  <a:cubicBezTo>
                    <a:pt x="3633" y="6121"/>
                    <a:pt x="3671" y="6126"/>
                    <a:pt x="3713" y="6126"/>
                  </a:cubicBezTo>
                  <a:cubicBezTo>
                    <a:pt x="4492" y="6126"/>
                    <a:pt x="6528" y="4270"/>
                    <a:pt x="6528" y="3348"/>
                  </a:cubicBezTo>
                  <a:cubicBezTo>
                    <a:pt x="6528" y="3063"/>
                    <a:pt x="6177" y="2645"/>
                    <a:pt x="5658" y="2176"/>
                  </a:cubicBezTo>
                  <a:cubicBezTo>
                    <a:pt x="5180" y="2766"/>
                    <a:pt x="4610" y="3234"/>
                    <a:pt x="4283" y="3234"/>
                  </a:cubicBezTo>
                  <a:cubicBezTo>
                    <a:pt x="4266" y="3234"/>
                    <a:pt x="4250" y="3233"/>
                    <a:pt x="4235" y="3231"/>
                  </a:cubicBezTo>
                  <a:cubicBezTo>
                    <a:pt x="3666" y="3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3" name="Google Shape;11173;p30"/>
            <p:cNvSpPr/>
            <p:nvPr/>
          </p:nvSpPr>
          <p:spPr>
            <a:xfrm>
              <a:off x="3620552" y="1245996"/>
              <a:ext cx="393956" cy="469364"/>
            </a:xfrm>
            <a:custGeom>
              <a:avLst/>
              <a:gdLst/>
              <a:ahLst/>
              <a:cxnLst/>
              <a:rect l="l" t="t" r="r" b="b"/>
              <a:pathLst>
                <a:path w="5240" h="6243" extrusionOk="0">
                  <a:moveTo>
                    <a:pt x="2056" y="1"/>
                  </a:moveTo>
                  <a:cubicBezTo>
                    <a:pt x="1866" y="1"/>
                    <a:pt x="1659" y="33"/>
                    <a:pt x="1440" y="116"/>
                  </a:cubicBezTo>
                  <a:cubicBezTo>
                    <a:pt x="419" y="468"/>
                    <a:pt x="586" y="1321"/>
                    <a:pt x="586" y="1321"/>
                  </a:cubicBezTo>
                  <a:cubicBezTo>
                    <a:pt x="368" y="1455"/>
                    <a:pt x="0" y="2292"/>
                    <a:pt x="620" y="3079"/>
                  </a:cubicBezTo>
                  <a:lnTo>
                    <a:pt x="3013" y="6242"/>
                  </a:lnTo>
                  <a:cubicBezTo>
                    <a:pt x="3013" y="6242"/>
                    <a:pt x="5022" y="4920"/>
                    <a:pt x="5139" y="3966"/>
                  </a:cubicBezTo>
                  <a:cubicBezTo>
                    <a:pt x="5239" y="2978"/>
                    <a:pt x="4637" y="2577"/>
                    <a:pt x="4637" y="2577"/>
                  </a:cubicBezTo>
                  <a:cubicBezTo>
                    <a:pt x="4637" y="2577"/>
                    <a:pt x="5139" y="1874"/>
                    <a:pt x="4704" y="970"/>
                  </a:cubicBezTo>
                  <a:cubicBezTo>
                    <a:pt x="4467" y="468"/>
                    <a:pt x="4046" y="354"/>
                    <a:pt x="3712" y="354"/>
                  </a:cubicBezTo>
                  <a:cubicBezTo>
                    <a:pt x="3433" y="354"/>
                    <a:pt x="3214" y="434"/>
                    <a:pt x="3214" y="434"/>
                  </a:cubicBezTo>
                  <a:cubicBezTo>
                    <a:pt x="3214" y="434"/>
                    <a:pt x="2750" y="1"/>
                    <a:pt x="2056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4" name="Google Shape;11174;p30"/>
            <p:cNvSpPr/>
            <p:nvPr/>
          </p:nvSpPr>
          <p:spPr>
            <a:xfrm>
              <a:off x="3089755" y="2821472"/>
              <a:ext cx="594994" cy="1242165"/>
            </a:xfrm>
            <a:custGeom>
              <a:avLst/>
              <a:gdLst/>
              <a:ahLst/>
              <a:cxnLst/>
              <a:rect l="l" t="t" r="r" b="b"/>
              <a:pathLst>
                <a:path w="7914" h="16522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066" y="1"/>
                    <a:pt x="0" y="7793"/>
                    <a:pt x="3344" y="16522"/>
                  </a:cubicBezTo>
                  <a:lnTo>
                    <a:pt x="3662" y="16522"/>
                  </a:lnTo>
                  <a:lnTo>
                    <a:pt x="7914" y="1708"/>
                  </a:lnTo>
                  <a:lnTo>
                    <a:pt x="1068" y="1"/>
                  </a:lnTo>
                  <a:cubicBezTo>
                    <a:pt x="1068" y="1"/>
                    <a:pt x="1068" y="1"/>
                    <a:pt x="1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5" name="Google Shape;11175;p30"/>
            <p:cNvSpPr/>
            <p:nvPr/>
          </p:nvSpPr>
          <p:spPr>
            <a:xfrm>
              <a:off x="3343651" y="2900790"/>
              <a:ext cx="341103" cy="1161570"/>
            </a:xfrm>
            <a:custGeom>
              <a:avLst/>
              <a:gdLst/>
              <a:ahLst/>
              <a:cxnLst/>
              <a:rect l="l" t="t" r="r" b="b"/>
              <a:pathLst>
                <a:path w="4537" h="15450" extrusionOk="0">
                  <a:moveTo>
                    <a:pt x="2043" y="0"/>
                  </a:moveTo>
                  <a:cubicBezTo>
                    <a:pt x="17" y="2461"/>
                    <a:pt x="1" y="8855"/>
                    <a:pt x="51" y="15450"/>
                  </a:cubicBezTo>
                  <a:lnTo>
                    <a:pt x="285" y="15450"/>
                  </a:lnTo>
                  <a:lnTo>
                    <a:pt x="4537" y="636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6" name="Google Shape;11176;p30"/>
            <p:cNvSpPr/>
            <p:nvPr/>
          </p:nvSpPr>
          <p:spPr>
            <a:xfrm>
              <a:off x="3276963" y="2836584"/>
              <a:ext cx="624240" cy="1227054"/>
            </a:xfrm>
            <a:custGeom>
              <a:avLst/>
              <a:gdLst/>
              <a:ahLst/>
              <a:cxnLst/>
              <a:rect l="l" t="t" r="r" b="b"/>
              <a:pathLst>
                <a:path w="8303" h="163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7" y="18"/>
                    <a:pt x="1437" y="7703"/>
                    <a:pt x="7533" y="16321"/>
                  </a:cubicBezTo>
                  <a:lnTo>
                    <a:pt x="7851" y="16321"/>
                  </a:lnTo>
                  <a:lnTo>
                    <a:pt x="830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7" name="Google Shape;11177;p30"/>
            <p:cNvSpPr/>
            <p:nvPr/>
          </p:nvSpPr>
          <p:spPr>
            <a:xfrm>
              <a:off x="3154864" y="2735912"/>
              <a:ext cx="746337" cy="1327723"/>
            </a:xfrm>
            <a:custGeom>
              <a:avLst/>
              <a:gdLst/>
              <a:ahLst/>
              <a:cxnLst/>
              <a:rect l="l" t="t" r="r" b="b"/>
              <a:pathLst>
                <a:path w="9927" h="17660" extrusionOk="0">
                  <a:moveTo>
                    <a:pt x="369" y="0"/>
                  </a:moveTo>
                  <a:cubicBezTo>
                    <a:pt x="369" y="0"/>
                    <a:pt x="1" y="1591"/>
                    <a:pt x="85" y="3499"/>
                  </a:cubicBezTo>
                  <a:cubicBezTo>
                    <a:pt x="1959" y="3599"/>
                    <a:pt x="5123" y="4386"/>
                    <a:pt x="8504" y="5256"/>
                  </a:cubicBezTo>
                  <a:lnTo>
                    <a:pt x="9257" y="17660"/>
                  </a:lnTo>
                  <a:lnTo>
                    <a:pt x="9475" y="17660"/>
                  </a:lnTo>
                  <a:lnTo>
                    <a:pt x="9927" y="2126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8" name="Google Shape;11178;p30"/>
            <p:cNvSpPr/>
            <p:nvPr/>
          </p:nvSpPr>
          <p:spPr>
            <a:xfrm>
              <a:off x="3133512" y="1790101"/>
              <a:ext cx="996770" cy="1303289"/>
            </a:xfrm>
            <a:custGeom>
              <a:avLst/>
              <a:gdLst/>
              <a:ahLst/>
              <a:cxnLst/>
              <a:rect l="l" t="t" r="r" b="b"/>
              <a:pathLst>
                <a:path w="13258" h="17335" extrusionOk="0">
                  <a:moveTo>
                    <a:pt x="8180" y="1"/>
                  </a:moveTo>
                  <a:cubicBezTo>
                    <a:pt x="7559" y="1"/>
                    <a:pt x="6992" y="167"/>
                    <a:pt x="6528" y="361"/>
                  </a:cubicBezTo>
                  <a:cubicBezTo>
                    <a:pt x="2796" y="1918"/>
                    <a:pt x="335" y="7961"/>
                    <a:pt x="0" y="14874"/>
                  </a:cubicBezTo>
                  <a:cubicBezTo>
                    <a:pt x="3767" y="16179"/>
                    <a:pt x="10362" y="17334"/>
                    <a:pt x="10362" y="17334"/>
                  </a:cubicBezTo>
                  <a:cubicBezTo>
                    <a:pt x="10362" y="17334"/>
                    <a:pt x="13257" y="4546"/>
                    <a:pt x="11500" y="2035"/>
                  </a:cubicBezTo>
                  <a:cubicBezTo>
                    <a:pt x="10400" y="464"/>
                    <a:pt x="9216" y="1"/>
                    <a:pt x="8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9" name="Google Shape;11179;p30"/>
            <p:cNvSpPr/>
            <p:nvPr/>
          </p:nvSpPr>
          <p:spPr>
            <a:xfrm>
              <a:off x="3590328" y="1790778"/>
              <a:ext cx="365011" cy="112097"/>
            </a:xfrm>
            <a:custGeom>
              <a:avLst/>
              <a:gdLst/>
              <a:ahLst/>
              <a:cxnLst/>
              <a:rect l="l" t="t" r="r" b="b"/>
              <a:pathLst>
                <a:path w="4855" h="1491" extrusionOk="0">
                  <a:moveTo>
                    <a:pt x="2118" y="0"/>
                  </a:moveTo>
                  <a:cubicBezTo>
                    <a:pt x="1503" y="0"/>
                    <a:pt x="942" y="163"/>
                    <a:pt x="486" y="352"/>
                  </a:cubicBezTo>
                  <a:cubicBezTo>
                    <a:pt x="319" y="419"/>
                    <a:pt x="151" y="503"/>
                    <a:pt x="0" y="587"/>
                  </a:cubicBezTo>
                  <a:cubicBezTo>
                    <a:pt x="352" y="1105"/>
                    <a:pt x="1624" y="1490"/>
                    <a:pt x="3131" y="1490"/>
                  </a:cubicBezTo>
                  <a:cubicBezTo>
                    <a:pt x="3767" y="1490"/>
                    <a:pt x="4353" y="1423"/>
                    <a:pt x="4855" y="1306"/>
                  </a:cubicBezTo>
                  <a:cubicBezTo>
                    <a:pt x="3930" y="314"/>
                    <a:pt x="2972" y="0"/>
                    <a:pt x="2118" y="0"/>
                  </a:cubicBezTo>
                  <a:close/>
                </a:path>
              </a:pathLst>
            </a:custGeom>
            <a:solidFill>
              <a:srgbClr val="F7D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0" name="Google Shape;11180;p30"/>
            <p:cNvSpPr/>
            <p:nvPr/>
          </p:nvSpPr>
          <p:spPr>
            <a:xfrm>
              <a:off x="3326058" y="1930920"/>
              <a:ext cx="804227" cy="1162472"/>
            </a:xfrm>
            <a:custGeom>
              <a:avLst/>
              <a:gdLst/>
              <a:ahLst/>
              <a:cxnLst/>
              <a:rect l="l" t="t" r="r" b="b"/>
              <a:pathLst>
                <a:path w="10697" h="15462" extrusionOk="0">
                  <a:moveTo>
                    <a:pt x="8698" y="0"/>
                  </a:moveTo>
                  <a:cubicBezTo>
                    <a:pt x="7931" y="0"/>
                    <a:pt x="6645" y="3527"/>
                    <a:pt x="4721" y="8330"/>
                  </a:cubicBezTo>
                  <a:cubicBezTo>
                    <a:pt x="3700" y="10875"/>
                    <a:pt x="1624" y="12616"/>
                    <a:pt x="0" y="13771"/>
                  </a:cubicBezTo>
                  <a:cubicBezTo>
                    <a:pt x="3599" y="14725"/>
                    <a:pt x="7801" y="15461"/>
                    <a:pt x="7801" y="15461"/>
                  </a:cubicBezTo>
                  <a:cubicBezTo>
                    <a:pt x="7801" y="15461"/>
                    <a:pt x="10696" y="2673"/>
                    <a:pt x="8956" y="162"/>
                  </a:cubicBezTo>
                  <a:cubicBezTo>
                    <a:pt x="8877" y="53"/>
                    <a:pt x="8791" y="0"/>
                    <a:pt x="8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1" name="Google Shape;11181;p30"/>
            <p:cNvSpPr/>
            <p:nvPr/>
          </p:nvSpPr>
          <p:spPr>
            <a:xfrm>
              <a:off x="3541233" y="1790778"/>
              <a:ext cx="396513" cy="231637"/>
            </a:xfrm>
            <a:custGeom>
              <a:avLst/>
              <a:gdLst/>
              <a:ahLst/>
              <a:cxnLst/>
              <a:rect l="l" t="t" r="r" b="b"/>
              <a:pathLst>
                <a:path w="5274" h="3081" extrusionOk="0">
                  <a:moveTo>
                    <a:pt x="2757" y="1"/>
                  </a:moveTo>
                  <a:cubicBezTo>
                    <a:pt x="2148" y="1"/>
                    <a:pt x="1592" y="162"/>
                    <a:pt x="1139" y="352"/>
                  </a:cubicBezTo>
                  <a:cubicBezTo>
                    <a:pt x="804" y="503"/>
                    <a:pt x="486" y="670"/>
                    <a:pt x="168" y="888"/>
                  </a:cubicBezTo>
                  <a:cubicBezTo>
                    <a:pt x="1" y="1574"/>
                    <a:pt x="101" y="2578"/>
                    <a:pt x="352" y="3081"/>
                  </a:cubicBezTo>
                  <a:cubicBezTo>
                    <a:pt x="2294" y="2896"/>
                    <a:pt x="4068" y="1909"/>
                    <a:pt x="5273" y="1089"/>
                  </a:cubicBezTo>
                  <a:cubicBezTo>
                    <a:pt x="4416" y="269"/>
                    <a:pt x="354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2" name="Google Shape;11182;p30"/>
            <p:cNvSpPr/>
            <p:nvPr/>
          </p:nvSpPr>
          <p:spPr>
            <a:xfrm>
              <a:off x="3571457" y="1790928"/>
              <a:ext cx="332307" cy="192467"/>
            </a:xfrm>
            <a:custGeom>
              <a:avLst/>
              <a:gdLst/>
              <a:ahLst/>
              <a:cxnLst/>
              <a:rect l="l" t="t" r="r" b="b"/>
              <a:pathLst>
                <a:path w="4420" h="2560" extrusionOk="0">
                  <a:moveTo>
                    <a:pt x="2359" y="0"/>
                  </a:moveTo>
                  <a:cubicBezTo>
                    <a:pt x="1749" y="0"/>
                    <a:pt x="1192" y="163"/>
                    <a:pt x="737" y="350"/>
                  </a:cubicBezTo>
                  <a:cubicBezTo>
                    <a:pt x="603" y="417"/>
                    <a:pt x="486" y="467"/>
                    <a:pt x="335" y="534"/>
                  </a:cubicBezTo>
                  <a:cubicBezTo>
                    <a:pt x="0" y="953"/>
                    <a:pt x="34" y="2074"/>
                    <a:pt x="285" y="2560"/>
                  </a:cubicBezTo>
                  <a:cubicBezTo>
                    <a:pt x="2026" y="2392"/>
                    <a:pt x="3549" y="1355"/>
                    <a:pt x="4419" y="718"/>
                  </a:cubicBezTo>
                  <a:cubicBezTo>
                    <a:pt x="3713" y="184"/>
                    <a:pt x="3006" y="0"/>
                    <a:pt x="235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3" name="Google Shape;11183;p30"/>
            <p:cNvSpPr/>
            <p:nvPr/>
          </p:nvSpPr>
          <p:spPr>
            <a:xfrm>
              <a:off x="3591606" y="1790251"/>
              <a:ext cx="313436" cy="112623"/>
            </a:xfrm>
            <a:custGeom>
              <a:avLst/>
              <a:gdLst/>
              <a:ahLst/>
              <a:cxnLst/>
              <a:rect l="l" t="t" r="r" b="b"/>
              <a:pathLst>
                <a:path w="4169" h="1498" extrusionOk="0">
                  <a:moveTo>
                    <a:pt x="2093" y="1"/>
                  </a:moveTo>
                  <a:cubicBezTo>
                    <a:pt x="1481" y="1"/>
                    <a:pt x="924" y="164"/>
                    <a:pt x="469" y="359"/>
                  </a:cubicBezTo>
                  <a:cubicBezTo>
                    <a:pt x="335" y="426"/>
                    <a:pt x="218" y="460"/>
                    <a:pt x="67" y="543"/>
                  </a:cubicBezTo>
                  <a:cubicBezTo>
                    <a:pt x="50" y="577"/>
                    <a:pt x="17" y="610"/>
                    <a:pt x="0" y="661"/>
                  </a:cubicBezTo>
                  <a:cubicBezTo>
                    <a:pt x="402" y="1112"/>
                    <a:pt x="1590" y="1481"/>
                    <a:pt x="3013" y="1497"/>
                  </a:cubicBezTo>
                  <a:cubicBezTo>
                    <a:pt x="3482" y="1230"/>
                    <a:pt x="3867" y="945"/>
                    <a:pt x="4168" y="711"/>
                  </a:cubicBezTo>
                  <a:cubicBezTo>
                    <a:pt x="3453" y="185"/>
                    <a:pt x="2742" y="1"/>
                    <a:pt x="2093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4" name="Google Shape;11184;p30"/>
            <p:cNvSpPr/>
            <p:nvPr/>
          </p:nvSpPr>
          <p:spPr>
            <a:xfrm>
              <a:off x="3634386" y="1599510"/>
              <a:ext cx="247952" cy="264041"/>
            </a:xfrm>
            <a:custGeom>
              <a:avLst/>
              <a:gdLst/>
              <a:ahLst/>
              <a:cxnLst/>
              <a:rect l="l" t="t" r="r" b="b"/>
              <a:pathLst>
                <a:path w="3298" h="3512" extrusionOk="0">
                  <a:moveTo>
                    <a:pt x="3047" y="0"/>
                  </a:moveTo>
                  <a:lnTo>
                    <a:pt x="352" y="1189"/>
                  </a:lnTo>
                  <a:lnTo>
                    <a:pt x="0" y="2863"/>
                  </a:lnTo>
                  <a:cubicBezTo>
                    <a:pt x="95" y="3277"/>
                    <a:pt x="438" y="3512"/>
                    <a:pt x="1109" y="3512"/>
                  </a:cubicBezTo>
                  <a:cubicBezTo>
                    <a:pt x="1630" y="3512"/>
                    <a:pt x="2347" y="3371"/>
                    <a:pt x="3298" y="3064"/>
                  </a:cubicBezTo>
                  <a:lnTo>
                    <a:pt x="3047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5" name="Google Shape;11185;p30"/>
            <p:cNvSpPr/>
            <p:nvPr/>
          </p:nvSpPr>
          <p:spPr>
            <a:xfrm>
              <a:off x="3582810" y="1393206"/>
              <a:ext cx="310880" cy="381401"/>
            </a:xfrm>
            <a:custGeom>
              <a:avLst/>
              <a:gdLst/>
              <a:ahLst/>
              <a:cxnLst/>
              <a:rect l="l" t="t" r="r" b="b"/>
              <a:pathLst>
                <a:path w="4135" h="5073" extrusionOk="0">
                  <a:moveTo>
                    <a:pt x="1734" y="0"/>
                  </a:moveTo>
                  <a:cubicBezTo>
                    <a:pt x="1546" y="0"/>
                    <a:pt x="1403" y="26"/>
                    <a:pt x="1339" y="83"/>
                  </a:cubicBezTo>
                  <a:cubicBezTo>
                    <a:pt x="368" y="870"/>
                    <a:pt x="0" y="3581"/>
                    <a:pt x="268" y="5021"/>
                  </a:cubicBezTo>
                  <a:cubicBezTo>
                    <a:pt x="432" y="5057"/>
                    <a:pt x="606" y="5072"/>
                    <a:pt x="784" y="5072"/>
                  </a:cubicBezTo>
                  <a:cubicBezTo>
                    <a:pt x="1860" y="5072"/>
                    <a:pt x="3094" y="4497"/>
                    <a:pt x="3281" y="4268"/>
                  </a:cubicBezTo>
                  <a:cubicBezTo>
                    <a:pt x="3515" y="4000"/>
                    <a:pt x="4134" y="1439"/>
                    <a:pt x="3934" y="836"/>
                  </a:cubicBezTo>
                  <a:cubicBezTo>
                    <a:pt x="3762" y="361"/>
                    <a:pt x="2435" y="0"/>
                    <a:pt x="173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6" name="Google Shape;11186;p30"/>
            <p:cNvSpPr/>
            <p:nvPr/>
          </p:nvSpPr>
          <p:spPr>
            <a:xfrm>
              <a:off x="3723704" y="1918289"/>
              <a:ext cx="432976" cy="808889"/>
            </a:xfrm>
            <a:custGeom>
              <a:avLst/>
              <a:gdLst/>
              <a:ahLst/>
              <a:cxnLst/>
              <a:rect l="l" t="t" r="r" b="b"/>
              <a:pathLst>
                <a:path w="5759" h="10759" extrusionOk="0">
                  <a:moveTo>
                    <a:pt x="3110" y="0"/>
                  </a:moveTo>
                  <a:cubicBezTo>
                    <a:pt x="2395" y="0"/>
                    <a:pt x="1258" y="880"/>
                    <a:pt x="1323" y="2155"/>
                  </a:cubicBezTo>
                  <a:cubicBezTo>
                    <a:pt x="1390" y="4013"/>
                    <a:pt x="1022" y="6256"/>
                    <a:pt x="1" y="7109"/>
                  </a:cubicBezTo>
                  <a:lnTo>
                    <a:pt x="2813" y="10758"/>
                  </a:lnTo>
                  <a:cubicBezTo>
                    <a:pt x="5625" y="8448"/>
                    <a:pt x="5759" y="3711"/>
                    <a:pt x="3583" y="230"/>
                  </a:cubicBezTo>
                  <a:cubicBezTo>
                    <a:pt x="3486" y="73"/>
                    <a:pt x="3315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7" name="Google Shape;11187;p30"/>
            <p:cNvSpPr/>
            <p:nvPr/>
          </p:nvSpPr>
          <p:spPr>
            <a:xfrm>
              <a:off x="3838209" y="1885810"/>
              <a:ext cx="318473" cy="842570"/>
            </a:xfrm>
            <a:custGeom>
              <a:avLst/>
              <a:gdLst/>
              <a:ahLst/>
              <a:cxnLst/>
              <a:rect l="l" t="t" r="r" b="b"/>
              <a:pathLst>
                <a:path w="4236" h="11207" extrusionOk="0">
                  <a:moveTo>
                    <a:pt x="1391" y="1"/>
                  </a:moveTo>
                  <a:cubicBezTo>
                    <a:pt x="1043" y="1"/>
                    <a:pt x="1081" y="768"/>
                    <a:pt x="1223" y="1147"/>
                  </a:cubicBezTo>
                  <a:cubicBezTo>
                    <a:pt x="2344" y="4110"/>
                    <a:pt x="1993" y="7524"/>
                    <a:pt x="1" y="9533"/>
                  </a:cubicBezTo>
                  <a:lnTo>
                    <a:pt x="1290" y="11207"/>
                  </a:lnTo>
                  <a:cubicBezTo>
                    <a:pt x="4102" y="8880"/>
                    <a:pt x="4236" y="4143"/>
                    <a:pt x="2060" y="662"/>
                  </a:cubicBezTo>
                  <a:cubicBezTo>
                    <a:pt x="1993" y="578"/>
                    <a:pt x="1658" y="59"/>
                    <a:pt x="1457" y="9"/>
                  </a:cubicBezTo>
                  <a:cubicBezTo>
                    <a:pt x="1434" y="3"/>
                    <a:pt x="1412" y="1"/>
                    <a:pt x="1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8" name="Google Shape;11188;p30"/>
            <p:cNvSpPr/>
            <p:nvPr/>
          </p:nvSpPr>
          <p:spPr>
            <a:xfrm>
              <a:off x="3270647" y="4044636"/>
              <a:ext cx="114653" cy="46688"/>
            </a:xfrm>
            <a:custGeom>
              <a:avLst/>
              <a:gdLst/>
              <a:ahLst/>
              <a:cxnLst/>
              <a:rect l="l" t="t" r="r" b="b"/>
              <a:pathLst>
                <a:path w="1525" h="621" extrusionOk="0">
                  <a:moveTo>
                    <a:pt x="1163" y="0"/>
                  </a:moveTo>
                  <a:cubicBezTo>
                    <a:pt x="812" y="0"/>
                    <a:pt x="1" y="621"/>
                    <a:pt x="1" y="621"/>
                  </a:cubicBezTo>
                  <a:lnTo>
                    <a:pt x="1407" y="621"/>
                  </a:lnTo>
                  <a:cubicBezTo>
                    <a:pt x="1407" y="621"/>
                    <a:pt x="1524" y="52"/>
                    <a:pt x="1189" y="1"/>
                  </a:cubicBezTo>
                  <a:cubicBezTo>
                    <a:pt x="1181" y="1"/>
                    <a:pt x="1172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9" name="Google Shape;11189;p30"/>
            <p:cNvSpPr/>
            <p:nvPr/>
          </p:nvSpPr>
          <p:spPr>
            <a:xfrm>
              <a:off x="3824375" y="4043358"/>
              <a:ext cx="94504" cy="47966"/>
            </a:xfrm>
            <a:custGeom>
              <a:avLst/>
              <a:gdLst/>
              <a:ahLst/>
              <a:cxnLst/>
              <a:rect l="l" t="t" r="r" b="b"/>
              <a:pathLst>
                <a:path w="1257" h="638" extrusionOk="0">
                  <a:moveTo>
                    <a:pt x="492" y="1"/>
                  </a:moveTo>
                  <a:cubicBezTo>
                    <a:pt x="484" y="1"/>
                    <a:pt x="477" y="1"/>
                    <a:pt x="470" y="2"/>
                  </a:cubicBezTo>
                  <a:cubicBezTo>
                    <a:pt x="152" y="52"/>
                    <a:pt x="1" y="638"/>
                    <a:pt x="1" y="638"/>
                  </a:cubicBezTo>
                  <a:lnTo>
                    <a:pt x="1256" y="638"/>
                  </a:lnTo>
                  <a:cubicBezTo>
                    <a:pt x="1256" y="638"/>
                    <a:pt x="794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0" name="Google Shape;11190;p30"/>
            <p:cNvSpPr/>
            <p:nvPr/>
          </p:nvSpPr>
          <p:spPr>
            <a:xfrm>
              <a:off x="3667091" y="2404728"/>
              <a:ext cx="387491" cy="367793"/>
            </a:xfrm>
            <a:custGeom>
              <a:avLst/>
              <a:gdLst/>
              <a:ahLst/>
              <a:cxnLst/>
              <a:rect l="l" t="t" r="r" b="b"/>
              <a:pathLst>
                <a:path w="5154" h="4892" extrusionOk="0">
                  <a:moveTo>
                    <a:pt x="2082" y="1"/>
                  </a:moveTo>
                  <a:cubicBezTo>
                    <a:pt x="1719" y="1"/>
                    <a:pt x="1352" y="59"/>
                    <a:pt x="1005" y="171"/>
                  </a:cubicBezTo>
                  <a:cubicBezTo>
                    <a:pt x="1005" y="171"/>
                    <a:pt x="1" y="2196"/>
                    <a:pt x="1356" y="4138"/>
                  </a:cubicBezTo>
                  <a:cubicBezTo>
                    <a:pt x="1725" y="4672"/>
                    <a:pt x="2187" y="4892"/>
                    <a:pt x="2655" y="4892"/>
                  </a:cubicBezTo>
                  <a:cubicBezTo>
                    <a:pt x="3886" y="4892"/>
                    <a:pt x="5153" y="3367"/>
                    <a:pt x="4838" y="2045"/>
                  </a:cubicBezTo>
                  <a:cubicBezTo>
                    <a:pt x="4477" y="642"/>
                    <a:pt x="3295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1" name="Google Shape;11191;p30"/>
            <p:cNvSpPr/>
            <p:nvPr/>
          </p:nvSpPr>
          <p:spPr>
            <a:xfrm>
              <a:off x="3444322" y="2306764"/>
              <a:ext cx="611159" cy="449516"/>
            </a:xfrm>
            <a:custGeom>
              <a:avLst/>
              <a:gdLst/>
              <a:ahLst/>
              <a:cxnLst/>
              <a:rect l="l" t="t" r="r" b="b"/>
              <a:pathLst>
                <a:path w="8129" h="5979" extrusionOk="0">
                  <a:moveTo>
                    <a:pt x="620" y="1"/>
                  </a:moveTo>
                  <a:lnTo>
                    <a:pt x="1" y="1725"/>
                  </a:lnTo>
                  <a:cubicBezTo>
                    <a:pt x="1524" y="3499"/>
                    <a:pt x="4437" y="5842"/>
                    <a:pt x="5140" y="5959"/>
                  </a:cubicBezTo>
                  <a:cubicBezTo>
                    <a:pt x="5218" y="5972"/>
                    <a:pt x="5296" y="5978"/>
                    <a:pt x="5372" y="5978"/>
                  </a:cubicBezTo>
                  <a:cubicBezTo>
                    <a:pt x="6937" y="5978"/>
                    <a:pt x="8128" y="3471"/>
                    <a:pt x="6613" y="2227"/>
                  </a:cubicBezTo>
                  <a:cubicBezTo>
                    <a:pt x="5859" y="1591"/>
                    <a:pt x="620" y="1"/>
                    <a:pt x="620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2" name="Google Shape;11192;p30"/>
            <p:cNvSpPr/>
            <p:nvPr/>
          </p:nvSpPr>
          <p:spPr>
            <a:xfrm>
              <a:off x="3445600" y="2436380"/>
              <a:ext cx="601986" cy="319826"/>
            </a:xfrm>
            <a:custGeom>
              <a:avLst/>
              <a:gdLst/>
              <a:ahLst/>
              <a:cxnLst/>
              <a:rect l="l" t="t" r="r" b="b"/>
              <a:pathLst>
                <a:path w="8007" h="4254" extrusionOk="0">
                  <a:moveTo>
                    <a:pt x="1" y="1"/>
                  </a:moveTo>
                  <a:lnTo>
                    <a:pt x="1" y="1"/>
                  </a:lnTo>
                  <a:cubicBezTo>
                    <a:pt x="1524" y="1775"/>
                    <a:pt x="4436" y="4118"/>
                    <a:pt x="5139" y="4235"/>
                  </a:cubicBezTo>
                  <a:cubicBezTo>
                    <a:pt x="5215" y="4247"/>
                    <a:pt x="5289" y="4253"/>
                    <a:pt x="5363" y="4253"/>
                  </a:cubicBezTo>
                  <a:cubicBezTo>
                    <a:pt x="6850" y="4253"/>
                    <a:pt x="8007" y="1928"/>
                    <a:pt x="6763" y="637"/>
                  </a:cubicBezTo>
                  <a:lnTo>
                    <a:pt x="6763" y="637"/>
                  </a:lnTo>
                  <a:cubicBezTo>
                    <a:pt x="6462" y="1189"/>
                    <a:pt x="5976" y="1574"/>
                    <a:pt x="5374" y="1624"/>
                  </a:cubicBezTo>
                  <a:cubicBezTo>
                    <a:pt x="5365" y="1625"/>
                    <a:pt x="5355" y="1625"/>
                    <a:pt x="5344" y="1625"/>
                  </a:cubicBezTo>
                  <a:cubicBezTo>
                    <a:pt x="4631" y="16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3" name="Google Shape;11193;p30"/>
            <p:cNvSpPr/>
            <p:nvPr/>
          </p:nvSpPr>
          <p:spPr>
            <a:xfrm>
              <a:off x="3289518" y="3170099"/>
              <a:ext cx="192618" cy="74280"/>
            </a:xfrm>
            <a:custGeom>
              <a:avLst/>
              <a:gdLst/>
              <a:ahLst/>
              <a:cxnLst/>
              <a:rect l="l" t="t" r="r" b="b"/>
              <a:pathLst>
                <a:path w="2562" h="988" extrusionOk="0">
                  <a:moveTo>
                    <a:pt x="2562" y="0"/>
                  </a:moveTo>
                  <a:lnTo>
                    <a:pt x="1223" y="402"/>
                  </a:lnTo>
                  <a:lnTo>
                    <a:pt x="1" y="50"/>
                  </a:lnTo>
                  <a:lnTo>
                    <a:pt x="1407" y="988"/>
                  </a:lnTo>
                  <a:lnTo>
                    <a:pt x="25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4" name="Google Shape;11194;p30"/>
            <p:cNvSpPr/>
            <p:nvPr/>
          </p:nvSpPr>
          <p:spPr>
            <a:xfrm>
              <a:off x="3738816" y="1353133"/>
              <a:ext cx="197655" cy="250207"/>
            </a:xfrm>
            <a:custGeom>
              <a:avLst/>
              <a:gdLst/>
              <a:ahLst/>
              <a:cxnLst/>
              <a:rect l="l" t="t" r="r" b="b"/>
              <a:pathLst>
                <a:path w="2629" h="3328" extrusionOk="0">
                  <a:moveTo>
                    <a:pt x="995" y="0"/>
                  </a:moveTo>
                  <a:cubicBezTo>
                    <a:pt x="416" y="0"/>
                    <a:pt x="1" y="412"/>
                    <a:pt x="402" y="566"/>
                  </a:cubicBezTo>
                  <a:cubicBezTo>
                    <a:pt x="971" y="783"/>
                    <a:pt x="871" y="3328"/>
                    <a:pt x="871" y="3328"/>
                  </a:cubicBezTo>
                  <a:lnTo>
                    <a:pt x="1741" y="3294"/>
                  </a:lnTo>
                  <a:cubicBezTo>
                    <a:pt x="1741" y="3294"/>
                    <a:pt x="2629" y="901"/>
                    <a:pt x="1758" y="265"/>
                  </a:cubicBezTo>
                  <a:cubicBezTo>
                    <a:pt x="1507" y="72"/>
                    <a:pt x="1237" y="0"/>
                    <a:pt x="995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5" name="Google Shape;11195;p30"/>
            <p:cNvSpPr/>
            <p:nvPr/>
          </p:nvSpPr>
          <p:spPr>
            <a:xfrm>
              <a:off x="3821894" y="1537559"/>
              <a:ext cx="88189" cy="97512"/>
            </a:xfrm>
            <a:custGeom>
              <a:avLst/>
              <a:gdLst/>
              <a:ahLst/>
              <a:cxnLst/>
              <a:rect l="l" t="t" r="r" b="b"/>
              <a:pathLst>
                <a:path w="1173" h="1297" extrusionOk="0">
                  <a:moveTo>
                    <a:pt x="834" y="0"/>
                  </a:moveTo>
                  <a:cubicBezTo>
                    <a:pt x="649" y="0"/>
                    <a:pt x="409" y="160"/>
                    <a:pt x="251" y="423"/>
                  </a:cubicBezTo>
                  <a:cubicBezTo>
                    <a:pt x="34" y="757"/>
                    <a:pt x="0" y="1126"/>
                    <a:pt x="185" y="1260"/>
                  </a:cubicBezTo>
                  <a:cubicBezTo>
                    <a:pt x="224" y="1285"/>
                    <a:pt x="271" y="1297"/>
                    <a:pt x="322" y="1297"/>
                  </a:cubicBezTo>
                  <a:cubicBezTo>
                    <a:pt x="507" y="1297"/>
                    <a:pt x="750" y="1137"/>
                    <a:pt x="921" y="875"/>
                  </a:cubicBezTo>
                  <a:cubicBezTo>
                    <a:pt x="1122" y="540"/>
                    <a:pt x="1172" y="172"/>
                    <a:pt x="971" y="38"/>
                  </a:cubicBezTo>
                  <a:cubicBezTo>
                    <a:pt x="932" y="12"/>
                    <a:pt x="885" y="0"/>
                    <a:pt x="83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6" name="Google Shape;11196;p30"/>
            <p:cNvSpPr/>
            <p:nvPr/>
          </p:nvSpPr>
          <p:spPr>
            <a:xfrm>
              <a:off x="3838209" y="1557182"/>
              <a:ext cx="57966" cy="63980"/>
            </a:xfrm>
            <a:custGeom>
              <a:avLst/>
              <a:gdLst/>
              <a:ahLst/>
              <a:cxnLst/>
              <a:rect l="l" t="t" r="r" b="b"/>
              <a:pathLst>
                <a:path w="771" h="851" extrusionOk="0">
                  <a:moveTo>
                    <a:pt x="563" y="1"/>
                  </a:moveTo>
                  <a:cubicBezTo>
                    <a:pt x="444" y="1"/>
                    <a:pt x="286" y="109"/>
                    <a:pt x="168" y="279"/>
                  </a:cubicBezTo>
                  <a:cubicBezTo>
                    <a:pt x="34" y="496"/>
                    <a:pt x="1" y="748"/>
                    <a:pt x="135" y="831"/>
                  </a:cubicBezTo>
                  <a:cubicBezTo>
                    <a:pt x="157" y="844"/>
                    <a:pt x="184" y="850"/>
                    <a:pt x="214" y="850"/>
                  </a:cubicBezTo>
                  <a:cubicBezTo>
                    <a:pt x="338" y="850"/>
                    <a:pt x="512" y="743"/>
                    <a:pt x="620" y="580"/>
                  </a:cubicBezTo>
                  <a:cubicBezTo>
                    <a:pt x="754" y="363"/>
                    <a:pt x="771" y="112"/>
                    <a:pt x="654" y="28"/>
                  </a:cubicBezTo>
                  <a:cubicBezTo>
                    <a:pt x="628" y="9"/>
                    <a:pt x="597" y="1"/>
                    <a:pt x="563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7" name="Google Shape;11197;p30"/>
            <p:cNvSpPr/>
            <p:nvPr/>
          </p:nvSpPr>
          <p:spPr>
            <a:xfrm>
              <a:off x="3842044" y="1585676"/>
              <a:ext cx="36539" cy="36539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338" y="0"/>
                  </a:moveTo>
                  <a:cubicBezTo>
                    <a:pt x="259" y="0"/>
                    <a:pt x="165" y="61"/>
                    <a:pt x="101" y="151"/>
                  </a:cubicBezTo>
                  <a:cubicBezTo>
                    <a:pt x="17" y="285"/>
                    <a:pt x="0" y="436"/>
                    <a:pt x="84" y="469"/>
                  </a:cubicBezTo>
                  <a:cubicBezTo>
                    <a:pt x="99" y="480"/>
                    <a:pt x="117" y="486"/>
                    <a:pt x="138" y="486"/>
                  </a:cubicBezTo>
                  <a:cubicBezTo>
                    <a:pt x="209" y="486"/>
                    <a:pt x="304" y="422"/>
                    <a:pt x="368" y="318"/>
                  </a:cubicBezTo>
                  <a:cubicBezTo>
                    <a:pt x="452" y="201"/>
                    <a:pt x="486" y="51"/>
                    <a:pt x="402" y="17"/>
                  </a:cubicBezTo>
                  <a:cubicBezTo>
                    <a:pt x="383" y="6"/>
                    <a:pt x="361" y="0"/>
                    <a:pt x="338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8" name="Google Shape;11198;p30"/>
            <p:cNvSpPr/>
            <p:nvPr/>
          </p:nvSpPr>
          <p:spPr>
            <a:xfrm>
              <a:off x="3674609" y="1526507"/>
              <a:ext cx="29020" cy="44132"/>
            </a:xfrm>
            <a:custGeom>
              <a:avLst/>
              <a:gdLst/>
              <a:ahLst/>
              <a:cxnLst/>
              <a:rect l="l" t="t" r="r" b="b"/>
              <a:pathLst>
                <a:path w="386" h="587" extrusionOk="0">
                  <a:moveTo>
                    <a:pt x="235" y="1"/>
                  </a:moveTo>
                  <a:cubicBezTo>
                    <a:pt x="152" y="1"/>
                    <a:pt x="51" y="101"/>
                    <a:pt x="34" y="268"/>
                  </a:cubicBezTo>
                  <a:cubicBezTo>
                    <a:pt x="1" y="436"/>
                    <a:pt x="68" y="570"/>
                    <a:pt x="152" y="586"/>
                  </a:cubicBezTo>
                  <a:cubicBezTo>
                    <a:pt x="235" y="586"/>
                    <a:pt x="336" y="486"/>
                    <a:pt x="369" y="319"/>
                  </a:cubicBezTo>
                  <a:cubicBezTo>
                    <a:pt x="386" y="151"/>
                    <a:pt x="336" y="17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9" name="Google Shape;11199;p30"/>
            <p:cNvSpPr/>
            <p:nvPr/>
          </p:nvSpPr>
          <p:spPr>
            <a:xfrm>
              <a:off x="3668369" y="1477412"/>
              <a:ext cx="68040" cy="41952"/>
            </a:xfrm>
            <a:custGeom>
              <a:avLst/>
              <a:gdLst/>
              <a:ahLst/>
              <a:cxnLst/>
              <a:rect l="l" t="t" r="r" b="b"/>
              <a:pathLst>
                <a:path w="905" h="558" extrusionOk="0">
                  <a:moveTo>
                    <a:pt x="218" y="1"/>
                  </a:moveTo>
                  <a:cubicBezTo>
                    <a:pt x="168" y="1"/>
                    <a:pt x="117" y="34"/>
                    <a:pt x="84" y="68"/>
                  </a:cubicBezTo>
                  <a:lnTo>
                    <a:pt x="34" y="252"/>
                  </a:lnTo>
                  <a:cubicBezTo>
                    <a:pt x="0" y="319"/>
                    <a:pt x="51" y="369"/>
                    <a:pt x="84" y="386"/>
                  </a:cubicBezTo>
                  <a:lnTo>
                    <a:pt x="703" y="553"/>
                  </a:lnTo>
                  <a:cubicBezTo>
                    <a:pt x="712" y="556"/>
                    <a:pt x="721" y="558"/>
                    <a:pt x="730" y="558"/>
                  </a:cubicBezTo>
                  <a:cubicBezTo>
                    <a:pt x="770" y="558"/>
                    <a:pt x="807" y="528"/>
                    <a:pt x="820" y="486"/>
                  </a:cubicBezTo>
                  <a:lnTo>
                    <a:pt x="887" y="302"/>
                  </a:lnTo>
                  <a:cubicBezTo>
                    <a:pt x="904" y="235"/>
                    <a:pt x="871" y="202"/>
                    <a:pt x="820" y="16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0" name="Google Shape;11200;p30"/>
            <p:cNvSpPr/>
            <p:nvPr/>
          </p:nvSpPr>
          <p:spPr>
            <a:xfrm>
              <a:off x="3624311" y="1511019"/>
              <a:ext cx="18946" cy="40824"/>
            </a:xfrm>
            <a:custGeom>
              <a:avLst/>
              <a:gdLst/>
              <a:ahLst/>
              <a:cxnLst/>
              <a:rect l="l" t="t" r="r" b="b"/>
              <a:pathLst>
                <a:path w="252" h="543" extrusionOk="0">
                  <a:moveTo>
                    <a:pt x="201" y="1"/>
                  </a:moveTo>
                  <a:cubicBezTo>
                    <a:pt x="151" y="1"/>
                    <a:pt x="81" y="122"/>
                    <a:pt x="51" y="257"/>
                  </a:cubicBezTo>
                  <a:cubicBezTo>
                    <a:pt x="0" y="391"/>
                    <a:pt x="0" y="541"/>
                    <a:pt x="51" y="541"/>
                  </a:cubicBezTo>
                  <a:cubicBezTo>
                    <a:pt x="53" y="542"/>
                    <a:pt x="55" y="543"/>
                    <a:pt x="58" y="543"/>
                  </a:cubicBezTo>
                  <a:cubicBezTo>
                    <a:pt x="95" y="543"/>
                    <a:pt x="171" y="431"/>
                    <a:pt x="218" y="290"/>
                  </a:cubicBezTo>
                  <a:cubicBezTo>
                    <a:pt x="252" y="140"/>
                    <a:pt x="252" y="22"/>
                    <a:pt x="218" y="6"/>
                  </a:cubicBezTo>
                  <a:cubicBezTo>
                    <a:pt x="213" y="2"/>
                    <a:pt x="20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1" name="Google Shape;11201;p30"/>
            <p:cNvSpPr/>
            <p:nvPr/>
          </p:nvSpPr>
          <p:spPr>
            <a:xfrm>
              <a:off x="3616793" y="1469893"/>
              <a:ext cx="32780" cy="31501"/>
            </a:xfrm>
            <a:custGeom>
              <a:avLst/>
              <a:gdLst/>
              <a:ahLst/>
              <a:cxnLst/>
              <a:rect l="l" t="t" r="r" b="b"/>
              <a:pathLst>
                <a:path w="436" h="419" extrusionOk="0">
                  <a:moveTo>
                    <a:pt x="84" y="0"/>
                  </a:moveTo>
                  <a:cubicBezTo>
                    <a:pt x="50" y="0"/>
                    <a:pt x="17" y="51"/>
                    <a:pt x="17" y="84"/>
                  </a:cubicBezTo>
                  <a:lnTo>
                    <a:pt x="0" y="268"/>
                  </a:lnTo>
                  <a:cubicBezTo>
                    <a:pt x="0" y="335"/>
                    <a:pt x="17" y="385"/>
                    <a:pt x="50" y="385"/>
                  </a:cubicBezTo>
                  <a:lnTo>
                    <a:pt x="352" y="419"/>
                  </a:lnTo>
                  <a:cubicBezTo>
                    <a:pt x="385" y="419"/>
                    <a:pt x="418" y="385"/>
                    <a:pt x="418" y="335"/>
                  </a:cubicBezTo>
                  <a:lnTo>
                    <a:pt x="435" y="151"/>
                  </a:lnTo>
                  <a:cubicBezTo>
                    <a:pt x="435" y="84"/>
                    <a:pt x="418" y="51"/>
                    <a:pt x="402" y="51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2" name="Google Shape;11202;p30"/>
            <p:cNvSpPr/>
            <p:nvPr/>
          </p:nvSpPr>
          <p:spPr>
            <a:xfrm>
              <a:off x="3585291" y="1550415"/>
              <a:ext cx="64281" cy="75558"/>
            </a:xfrm>
            <a:custGeom>
              <a:avLst/>
              <a:gdLst/>
              <a:ahLst/>
              <a:cxnLst/>
              <a:rect l="l" t="t" r="r" b="b"/>
              <a:pathLst>
                <a:path w="855" h="1005" extrusionOk="0">
                  <a:moveTo>
                    <a:pt x="854" y="1"/>
                  </a:moveTo>
                  <a:cubicBezTo>
                    <a:pt x="319" y="402"/>
                    <a:pt x="1" y="670"/>
                    <a:pt x="67" y="804"/>
                  </a:cubicBezTo>
                  <a:cubicBezTo>
                    <a:pt x="134" y="1005"/>
                    <a:pt x="519" y="1005"/>
                    <a:pt x="519" y="1005"/>
                  </a:cubicBezTo>
                  <a:cubicBezTo>
                    <a:pt x="419" y="988"/>
                    <a:pt x="302" y="938"/>
                    <a:pt x="252" y="804"/>
                  </a:cubicBezTo>
                  <a:cubicBezTo>
                    <a:pt x="185" y="653"/>
                    <a:pt x="419" y="369"/>
                    <a:pt x="854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3" name="Google Shape;11203;p30"/>
            <p:cNvSpPr/>
            <p:nvPr/>
          </p:nvSpPr>
          <p:spPr>
            <a:xfrm>
              <a:off x="3614237" y="1649808"/>
              <a:ext cx="79393" cy="48042"/>
            </a:xfrm>
            <a:custGeom>
              <a:avLst/>
              <a:gdLst/>
              <a:ahLst/>
              <a:cxnLst/>
              <a:rect l="l" t="t" r="r" b="b"/>
              <a:pathLst>
                <a:path w="1056" h="639" extrusionOk="0">
                  <a:moveTo>
                    <a:pt x="1" y="1"/>
                  </a:moveTo>
                  <a:cubicBezTo>
                    <a:pt x="1" y="1"/>
                    <a:pt x="16" y="638"/>
                    <a:pt x="437" y="638"/>
                  </a:cubicBezTo>
                  <a:cubicBezTo>
                    <a:pt x="447" y="638"/>
                    <a:pt x="458" y="638"/>
                    <a:pt x="469" y="637"/>
                  </a:cubicBezTo>
                  <a:cubicBezTo>
                    <a:pt x="1055" y="620"/>
                    <a:pt x="921" y="34"/>
                    <a:pt x="921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4" name="Google Shape;11204;p30"/>
            <p:cNvSpPr/>
            <p:nvPr/>
          </p:nvSpPr>
          <p:spPr>
            <a:xfrm>
              <a:off x="3617996" y="1652364"/>
              <a:ext cx="56688" cy="23983"/>
            </a:xfrm>
            <a:custGeom>
              <a:avLst/>
              <a:gdLst/>
              <a:ahLst/>
              <a:cxnLst/>
              <a:rect l="l" t="t" r="r" b="b"/>
              <a:pathLst>
                <a:path w="754" h="319" extrusionOk="0">
                  <a:moveTo>
                    <a:pt x="1" y="0"/>
                  </a:moveTo>
                  <a:cubicBezTo>
                    <a:pt x="1" y="0"/>
                    <a:pt x="1" y="134"/>
                    <a:pt x="51" y="252"/>
                  </a:cubicBezTo>
                  <a:lnTo>
                    <a:pt x="704" y="318"/>
                  </a:lnTo>
                  <a:cubicBezTo>
                    <a:pt x="754" y="185"/>
                    <a:pt x="737" y="51"/>
                    <a:pt x="73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5" name="Google Shape;11205;p30"/>
            <p:cNvSpPr/>
            <p:nvPr/>
          </p:nvSpPr>
          <p:spPr>
            <a:xfrm>
              <a:off x="2953071" y="1990616"/>
              <a:ext cx="91121" cy="135028"/>
            </a:xfrm>
            <a:custGeom>
              <a:avLst/>
              <a:gdLst/>
              <a:ahLst/>
              <a:cxnLst/>
              <a:rect l="l" t="t" r="r" b="b"/>
              <a:pathLst>
                <a:path w="1212" h="1796" extrusionOk="0">
                  <a:moveTo>
                    <a:pt x="225" y="0"/>
                  </a:moveTo>
                  <a:cubicBezTo>
                    <a:pt x="68" y="0"/>
                    <a:pt x="1" y="270"/>
                    <a:pt x="90" y="372"/>
                  </a:cubicBezTo>
                  <a:cubicBezTo>
                    <a:pt x="191" y="523"/>
                    <a:pt x="643" y="992"/>
                    <a:pt x="626" y="1611"/>
                  </a:cubicBezTo>
                  <a:lnTo>
                    <a:pt x="1212" y="1795"/>
                  </a:lnTo>
                  <a:cubicBezTo>
                    <a:pt x="1145" y="1226"/>
                    <a:pt x="844" y="439"/>
                    <a:pt x="392" y="88"/>
                  </a:cubicBezTo>
                  <a:cubicBezTo>
                    <a:pt x="329" y="25"/>
                    <a:pt x="273" y="0"/>
                    <a:pt x="225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6" name="Google Shape;11206;p30"/>
            <p:cNvSpPr/>
            <p:nvPr/>
          </p:nvSpPr>
          <p:spPr>
            <a:xfrm>
              <a:off x="2879090" y="2044372"/>
              <a:ext cx="168935" cy="179385"/>
            </a:xfrm>
            <a:custGeom>
              <a:avLst/>
              <a:gdLst/>
              <a:ahLst/>
              <a:cxnLst/>
              <a:rect l="l" t="t" r="r" b="b"/>
              <a:pathLst>
                <a:path w="2247" h="2386" extrusionOk="0">
                  <a:moveTo>
                    <a:pt x="536" y="1"/>
                  </a:moveTo>
                  <a:cubicBezTo>
                    <a:pt x="315" y="1"/>
                    <a:pt x="1" y="1111"/>
                    <a:pt x="171" y="1482"/>
                  </a:cubicBezTo>
                  <a:cubicBezTo>
                    <a:pt x="238" y="1633"/>
                    <a:pt x="1041" y="2151"/>
                    <a:pt x="1459" y="2386"/>
                  </a:cubicBezTo>
                  <a:lnTo>
                    <a:pt x="2246" y="1063"/>
                  </a:lnTo>
                  <a:cubicBezTo>
                    <a:pt x="2246" y="1063"/>
                    <a:pt x="2129" y="662"/>
                    <a:pt x="1577" y="277"/>
                  </a:cubicBezTo>
                  <a:cubicBezTo>
                    <a:pt x="1577" y="277"/>
                    <a:pt x="1471" y="315"/>
                    <a:pt x="1310" y="315"/>
                  </a:cubicBezTo>
                  <a:cubicBezTo>
                    <a:pt x="1120" y="315"/>
                    <a:pt x="852" y="261"/>
                    <a:pt x="589" y="26"/>
                  </a:cubicBezTo>
                  <a:cubicBezTo>
                    <a:pt x="572" y="9"/>
                    <a:pt x="554" y="1"/>
                    <a:pt x="53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7" name="Google Shape;11207;p30"/>
            <p:cNvSpPr/>
            <p:nvPr/>
          </p:nvSpPr>
          <p:spPr>
            <a:xfrm>
              <a:off x="2865181" y="1995503"/>
              <a:ext cx="94730" cy="89843"/>
            </a:xfrm>
            <a:custGeom>
              <a:avLst/>
              <a:gdLst/>
              <a:ahLst/>
              <a:cxnLst/>
              <a:rect l="l" t="t" r="r" b="b"/>
              <a:pathLst>
                <a:path w="1260" h="1195" extrusionOk="0">
                  <a:moveTo>
                    <a:pt x="327" y="1"/>
                  </a:moveTo>
                  <a:cubicBezTo>
                    <a:pt x="212" y="1"/>
                    <a:pt x="1" y="190"/>
                    <a:pt x="121" y="391"/>
                  </a:cubicBezTo>
                  <a:cubicBezTo>
                    <a:pt x="272" y="676"/>
                    <a:pt x="607" y="1111"/>
                    <a:pt x="858" y="1195"/>
                  </a:cubicBezTo>
                  <a:lnTo>
                    <a:pt x="1259" y="943"/>
                  </a:lnTo>
                  <a:cubicBezTo>
                    <a:pt x="674" y="676"/>
                    <a:pt x="456" y="173"/>
                    <a:pt x="389" y="40"/>
                  </a:cubicBezTo>
                  <a:cubicBezTo>
                    <a:pt x="379" y="13"/>
                    <a:pt x="356" y="1"/>
                    <a:pt x="32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8" name="Google Shape;11208;p30"/>
            <p:cNvSpPr/>
            <p:nvPr/>
          </p:nvSpPr>
          <p:spPr>
            <a:xfrm>
              <a:off x="2833303" y="2019562"/>
              <a:ext cx="103977" cy="92249"/>
            </a:xfrm>
            <a:custGeom>
              <a:avLst/>
              <a:gdLst/>
              <a:ahLst/>
              <a:cxnLst/>
              <a:rect l="l" t="t" r="r" b="b"/>
              <a:pathLst>
                <a:path w="1383" h="1227" extrusionOk="0">
                  <a:moveTo>
                    <a:pt x="278" y="1"/>
                  </a:moveTo>
                  <a:cubicBezTo>
                    <a:pt x="165" y="1"/>
                    <a:pt x="1" y="212"/>
                    <a:pt x="177" y="456"/>
                  </a:cubicBezTo>
                  <a:cubicBezTo>
                    <a:pt x="361" y="724"/>
                    <a:pt x="713" y="1142"/>
                    <a:pt x="980" y="1226"/>
                  </a:cubicBezTo>
                  <a:lnTo>
                    <a:pt x="1382" y="958"/>
                  </a:lnTo>
                  <a:cubicBezTo>
                    <a:pt x="713" y="690"/>
                    <a:pt x="428" y="155"/>
                    <a:pt x="344" y="38"/>
                  </a:cubicBezTo>
                  <a:cubicBezTo>
                    <a:pt x="329" y="12"/>
                    <a:pt x="305" y="1"/>
                    <a:pt x="278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9" name="Google Shape;11209;p30"/>
            <p:cNvSpPr/>
            <p:nvPr/>
          </p:nvSpPr>
          <p:spPr>
            <a:xfrm>
              <a:off x="2829018" y="2082791"/>
              <a:ext cx="128337" cy="93151"/>
            </a:xfrm>
            <a:custGeom>
              <a:avLst/>
              <a:gdLst/>
              <a:ahLst/>
              <a:cxnLst/>
              <a:rect l="l" t="t" r="r" b="b"/>
              <a:pathLst>
                <a:path w="1707" h="1239" extrusionOk="0">
                  <a:moveTo>
                    <a:pt x="254" y="1"/>
                  </a:moveTo>
                  <a:cubicBezTo>
                    <a:pt x="120" y="1"/>
                    <a:pt x="0" y="249"/>
                    <a:pt x="251" y="485"/>
                  </a:cubicBezTo>
                  <a:cubicBezTo>
                    <a:pt x="519" y="787"/>
                    <a:pt x="1021" y="1155"/>
                    <a:pt x="1339" y="1239"/>
                  </a:cubicBezTo>
                  <a:lnTo>
                    <a:pt x="1707" y="921"/>
                  </a:lnTo>
                  <a:cubicBezTo>
                    <a:pt x="920" y="686"/>
                    <a:pt x="452" y="151"/>
                    <a:pt x="334" y="34"/>
                  </a:cubicBezTo>
                  <a:cubicBezTo>
                    <a:pt x="309" y="11"/>
                    <a:pt x="281" y="1"/>
                    <a:pt x="254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0" name="Google Shape;11210;p30"/>
            <p:cNvSpPr/>
            <p:nvPr/>
          </p:nvSpPr>
          <p:spPr>
            <a:xfrm>
              <a:off x="3435149" y="2222708"/>
              <a:ext cx="92324" cy="135704"/>
            </a:xfrm>
            <a:custGeom>
              <a:avLst/>
              <a:gdLst/>
              <a:ahLst/>
              <a:cxnLst/>
              <a:rect l="l" t="t" r="r" b="b"/>
              <a:pathLst>
                <a:path w="1228" h="1805" extrusionOk="0">
                  <a:moveTo>
                    <a:pt x="225" y="1"/>
                  </a:moveTo>
                  <a:cubicBezTo>
                    <a:pt x="65" y="1"/>
                    <a:pt x="1" y="268"/>
                    <a:pt x="89" y="382"/>
                  </a:cubicBezTo>
                  <a:cubicBezTo>
                    <a:pt x="207" y="533"/>
                    <a:pt x="658" y="1001"/>
                    <a:pt x="642" y="1621"/>
                  </a:cubicBezTo>
                  <a:lnTo>
                    <a:pt x="1228" y="1805"/>
                  </a:lnTo>
                  <a:cubicBezTo>
                    <a:pt x="1161" y="1236"/>
                    <a:pt x="843" y="449"/>
                    <a:pt x="407" y="97"/>
                  </a:cubicBezTo>
                  <a:cubicBezTo>
                    <a:pt x="338" y="28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1" name="Google Shape;11211;p30"/>
            <p:cNvSpPr/>
            <p:nvPr/>
          </p:nvSpPr>
          <p:spPr>
            <a:xfrm>
              <a:off x="3361168" y="2277216"/>
              <a:ext cx="168860" cy="166830"/>
            </a:xfrm>
            <a:custGeom>
              <a:avLst/>
              <a:gdLst/>
              <a:ahLst/>
              <a:cxnLst/>
              <a:rect l="l" t="t" r="r" b="b"/>
              <a:pathLst>
                <a:path w="2246" h="2219" extrusionOk="0">
                  <a:moveTo>
                    <a:pt x="551" y="0"/>
                  </a:moveTo>
                  <a:cubicBezTo>
                    <a:pt x="328" y="0"/>
                    <a:pt x="1" y="1111"/>
                    <a:pt x="186" y="1482"/>
                  </a:cubicBezTo>
                  <a:cubicBezTo>
                    <a:pt x="236" y="1632"/>
                    <a:pt x="806" y="2118"/>
                    <a:pt x="1576" y="2218"/>
                  </a:cubicBezTo>
                  <a:lnTo>
                    <a:pt x="2245" y="1063"/>
                  </a:lnTo>
                  <a:cubicBezTo>
                    <a:pt x="2245" y="1063"/>
                    <a:pt x="2145" y="661"/>
                    <a:pt x="1576" y="276"/>
                  </a:cubicBezTo>
                  <a:cubicBezTo>
                    <a:pt x="1576" y="276"/>
                    <a:pt x="1470" y="315"/>
                    <a:pt x="1311" y="315"/>
                  </a:cubicBezTo>
                  <a:cubicBezTo>
                    <a:pt x="1122" y="315"/>
                    <a:pt x="859" y="261"/>
                    <a:pt x="605" y="25"/>
                  </a:cubicBezTo>
                  <a:cubicBezTo>
                    <a:pt x="588" y="8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2" name="Google Shape;11212;p30"/>
            <p:cNvSpPr/>
            <p:nvPr/>
          </p:nvSpPr>
          <p:spPr>
            <a:xfrm>
              <a:off x="3347410" y="2228723"/>
              <a:ext cx="94504" cy="89467"/>
            </a:xfrm>
            <a:custGeom>
              <a:avLst/>
              <a:gdLst/>
              <a:ahLst/>
              <a:cxnLst/>
              <a:rect l="l" t="t" r="r" b="b"/>
              <a:pathLst>
                <a:path w="1257" h="1190" extrusionOk="0">
                  <a:moveTo>
                    <a:pt x="327" y="0"/>
                  </a:moveTo>
                  <a:cubicBezTo>
                    <a:pt x="199" y="0"/>
                    <a:pt x="1" y="171"/>
                    <a:pt x="135" y="386"/>
                  </a:cubicBezTo>
                  <a:cubicBezTo>
                    <a:pt x="286" y="670"/>
                    <a:pt x="620" y="1105"/>
                    <a:pt x="871" y="1189"/>
                  </a:cubicBezTo>
                  <a:lnTo>
                    <a:pt x="1256" y="938"/>
                  </a:lnTo>
                  <a:cubicBezTo>
                    <a:pt x="670" y="670"/>
                    <a:pt x="470" y="168"/>
                    <a:pt x="403" y="34"/>
                  </a:cubicBezTo>
                  <a:cubicBezTo>
                    <a:pt x="386" y="11"/>
                    <a:pt x="358" y="0"/>
                    <a:pt x="327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3" name="Google Shape;11213;p30"/>
            <p:cNvSpPr/>
            <p:nvPr/>
          </p:nvSpPr>
          <p:spPr>
            <a:xfrm>
              <a:off x="3316434" y="2251880"/>
              <a:ext cx="104053" cy="92700"/>
            </a:xfrm>
            <a:custGeom>
              <a:avLst/>
              <a:gdLst/>
              <a:ahLst/>
              <a:cxnLst/>
              <a:rect l="l" t="t" r="r" b="b"/>
              <a:pathLst>
                <a:path w="1384" h="1233" extrusionOk="0">
                  <a:moveTo>
                    <a:pt x="255" y="1"/>
                  </a:moveTo>
                  <a:cubicBezTo>
                    <a:pt x="141" y="1"/>
                    <a:pt x="1" y="221"/>
                    <a:pt x="162" y="463"/>
                  </a:cubicBezTo>
                  <a:cubicBezTo>
                    <a:pt x="363" y="731"/>
                    <a:pt x="714" y="1149"/>
                    <a:pt x="982" y="1233"/>
                  </a:cubicBezTo>
                  <a:lnTo>
                    <a:pt x="1384" y="965"/>
                  </a:lnTo>
                  <a:cubicBezTo>
                    <a:pt x="714" y="697"/>
                    <a:pt x="413" y="161"/>
                    <a:pt x="329" y="44"/>
                  </a:cubicBezTo>
                  <a:cubicBezTo>
                    <a:pt x="309" y="14"/>
                    <a:pt x="283" y="1"/>
                    <a:pt x="25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4" name="Google Shape;11214;p30"/>
            <p:cNvSpPr/>
            <p:nvPr/>
          </p:nvSpPr>
          <p:spPr>
            <a:xfrm>
              <a:off x="3310795" y="2315635"/>
              <a:ext cx="128562" cy="93151"/>
            </a:xfrm>
            <a:custGeom>
              <a:avLst/>
              <a:gdLst/>
              <a:ahLst/>
              <a:cxnLst/>
              <a:rect l="l" t="t" r="r" b="b"/>
              <a:pathLst>
                <a:path w="1710" h="1239" extrusionOk="0">
                  <a:moveTo>
                    <a:pt x="253" y="0"/>
                  </a:moveTo>
                  <a:cubicBezTo>
                    <a:pt x="134" y="0"/>
                    <a:pt x="0" y="249"/>
                    <a:pt x="237" y="485"/>
                  </a:cubicBezTo>
                  <a:cubicBezTo>
                    <a:pt x="521" y="786"/>
                    <a:pt x="1024" y="1155"/>
                    <a:pt x="1325" y="1238"/>
                  </a:cubicBezTo>
                  <a:lnTo>
                    <a:pt x="1710" y="937"/>
                  </a:lnTo>
                  <a:cubicBezTo>
                    <a:pt x="906" y="686"/>
                    <a:pt x="454" y="150"/>
                    <a:pt x="321" y="33"/>
                  </a:cubicBezTo>
                  <a:cubicBezTo>
                    <a:pt x="301" y="11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7" name="Google Shape;11217;p30"/>
          <p:cNvSpPr txBox="1">
            <a:spLocks noGrp="1"/>
          </p:cNvSpPr>
          <p:nvPr>
            <p:ph type="title"/>
          </p:nvPr>
        </p:nvSpPr>
        <p:spPr>
          <a:xfrm>
            <a:off x="3880008" y="2680896"/>
            <a:ext cx="5071797" cy="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/>
                </a:solidFill>
              </a:rPr>
              <a:t>Câu hỏi </a:t>
            </a:r>
            <a:r>
              <a:rPr lang="en" sz="3600" b="1" dirty="0"/>
              <a:t>nghiên cứu</a:t>
            </a:r>
            <a:endParaRPr sz="3600" b="1" dirty="0">
              <a:solidFill>
                <a:schemeClr val="accent5"/>
              </a:solidFill>
            </a:endParaRPr>
          </a:p>
        </p:txBody>
      </p:sp>
      <p:sp>
        <p:nvSpPr>
          <p:cNvPr id="11216" name="Google Shape;11216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2" name="Google Shape;11222;p31"/>
          <p:cNvGraphicFramePr/>
          <p:nvPr>
            <p:extLst>
              <p:ext uri="{D42A27DB-BD31-4B8C-83A1-F6EECF244321}">
                <p14:modId xmlns:p14="http://schemas.microsoft.com/office/powerpoint/2010/main" val="70231881"/>
              </p:ext>
            </p:extLst>
          </p:nvPr>
        </p:nvGraphicFramePr>
        <p:xfrm>
          <a:off x="1043425" y="776985"/>
          <a:ext cx="7057100" cy="3621500"/>
        </p:xfrm>
        <a:graphic>
          <a:graphicData uri="http://schemas.openxmlformats.org/drawingml/2006/table">
            <a:tbl>
              <a:tblPr>
                <a:noFill/>
                <a:tableStyleId>{45F69631-D60C-46AB-99BA-C1A44A17E2F6}</a:tableStyleId>
              </a:tblPr>
              <a:tblGrid>
                <a:gridCol w="296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6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accent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Grandstander"/>
                          <a:sym typeface="Grandstander"/>
                        </a:rPr>
                        <a:t>Tổng quan</a:t>
                      </a:r>
                      <a:endParaRPr sz="2200" b="1" dirty="0">
                        <a:solidFill>
                          <a:schemeClr val="accent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Grandstander"/>
                        <a:sym typeface="Grandstand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accent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Grandstander"/>
                          <a:sym typeface="Grandstander"/>
                        </a:rPr>
                        <a:t>Chi tiết</a:t>
                      </a:r>
                      <a:endParaRPr sz="2200" b="1" dirty="0">
                        <a:solidFill>
                          <a:schemeClr val="accent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Grandstander"/>
                        <a:sym typeface="Grandstand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Tình hình kinh doanh của nhà hàng trong năm 2015?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Ques 1</a:t>
                      </a:r>
                      <a:endParaRPr sz="1300" b="1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Đối với từng size bánh (L, M, S), mức giá bán nào có tổng doanh thu cao nhất (top 5)?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7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Ques 2</a:t>
                      </a:r>
                      <a:endParaRPr sz="1300" b="1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Một đơn hàng thường có số lượng pizza là bao nhiêu? Giải pháp?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7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Ques 3</a:t>
                      </a:r>
                      <a:endParaRPr sz="1300" b="1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Tình hình kinh doanh của nhà hàng theo các khung giờ? Giải pháp?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7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Ques 4</a:t>
                      </a:r>
                      <a:endParaRPr sz="1300" b="1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Epilogue"/>
                          <a:cs typeface="Arial" panose="020B0604020202020204" pitchFamily="34" charset="0"/>
                          <a:sym typeface="Epilogue"/>
                        </a:rPr>
                        <a:t>Giải pháp cho nhóm khách hàng đặt số lượng lớn pizza?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Epilogue"/>
                        <a:cs typeface="Arial" panose="020B0604020202020204" pitchFamily="34" charset="0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2" name="Google Shape;11362;p32"/>
          <p:cNvSpPr/>
          <p:nvPr/>
        </p:nvSpPr>
        <p:spPr>
          <a:xfrm>
            <a:off x="5718050" y="1143288"/>
            <a:ext cx="1280700" cy="1280700"/>
          </a:xfrm>
          <a:prstGeom prst="ellipse">
            <a:avLst/>
          </a:prstGeom>
          <a:solidFill>
            <a:srgbClr val="EC87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3" name="Google Shape;11363;p32"/>
          <p:cNvSpPr/>
          <p:nvPr/>
        </p:nvSpPr>
        <p:spPr>
          <a:xfrm>
            <a:off x="953725" y="3783825"/>
            <a:ext cx="34380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4" name="Google Shape;11364;p32"/>
          <p:cNvGrpSpPr/>
          <p:nvPr/>
        </p:nvGrpSpPr>
        <p:grpSpPr>
          <a:xfrm>
            <a:off x="1167758" y="1186150"/>
            <a:ext cx="2988924" cy="2905174"/>
            <a:chOff x="1167758" y="1186150"/>
            <a:chExt cx="2988924" cy="2905174"/>
          </a:xfrm>
        </p:grpSpPr>
        <p:sp>
          <p:nvSpPr>
            <p:cNvPr id="11365" name="Google Shape;11365;p32"/>
            <p:cNvSpPr/>
            <p:nvPr/>
          </p:nvSpPr>
          <p:spPr>
            <a:xfrm>
              <a:off x="2521892" y="2185943"/>
              <a:ext cx="107060" cy="83152"/>
            </a:xfrm>
            <a:custGeom>
              <a:avLst/>
              <a:gdLst/>
              <a:ahLst/>
              <a:cxnLst/>
              <a:rect l="l" t="t" r="r" b="b"/>
              <a:pathLst>
                <a:path w="1424" h="1106" extrusionOk="0">
                  <a:moveTo>
                    <a:pt x="1423" y="1"/>
                  </a:moveTo>
                  <a:lnTo>
                    <a:pt x="0" y="185"/>
                  </a:lnTo>
                  <a:lnTo>
                    <a:pt x="486" y="1105"/>
                  </a:lnTo>
                  <a:cubicBezTo>
                    <a:pt x="938" y="838"/>
                    <a:pt x="1423" y="1"/>
                    <a:pt x="1423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6" name="Google Shape;11366;p32"/>
            <p:cNvSpPr/>
            <p:nvPr/>
          </p:nvSpPr>
          <p:spPr>
            <a:xfrm>
              <a:off x="1885086" y="3187692"/>
              <a:ext cx="427939" cy="182543"/>
            </a:xfrm>
            <a:custGeom>
              <a:avLst/>
              <a:gdLst/>
              <a:ahLst/>
              <a:cxnLst/>
              <a:rect l="l" t="t" r="r" b="b"/>
              <a:pathLst>
                <a:path w="5692" h="2428" extrusionOk="0">
                  <a:moveTo>
                    <a:pt x="1926" y="1"/>
                  </a:moveTo>
                  <a:cubicBezTo>
                    <a:pt x="1926" y="1"/>
                    <a:pt x="503" y="854"/>
                    <a:pt x="1" y="2277"/>
                  </a:cubicBezTo>
                  <a:lnTo>
                    <a:pt x="587" y="2310"/>
                  </a:lnTo>
                  <a:cubicBezTo>
                    <a:pt x="972" y="1306"/>
                    <a:pt x="2060" y="469"/>
                    <a:pt x="2060" y="469"/>
                  </a:cubicBezTo>
                  <a:lnTo>
                    <a:pt x="4872" y="971"/>
                  </a:lnTo>
                  <a:cubicBezTo>
                    <a:pt x="4872" y="971"/>
                    <a:pt x="4520" y="1775"/>
                    <a:pt x="4453" y="2411"/>
                  </a:cubicBezTo>
                  <a:lnTo>
                    <a:pt x="5206" y="2428"/>
                  </a:lnTo>
                  <a:cubicBezTo>
                    <a:pt x="5223" y="1557"/>
                    <a:pt x="5692" y="670"/>
                    <a:pt x="5692" y="670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7" name="Google Shape;11367;p32"/>
            <p:cNvSpPr/>
            <p:nvPr/>
          </p:nvSpPr>
          <p:spPr>
            <a:xfrm>
              <a:off x="1434585" y="3339939"/>
              <a:ext cx="1317648" cy="751374"/>
            </a:xfrm>
            <a:custGeom>
              <a:avLst/>
              <a:gdLst/>
              <a:ahLst/>
              <a:cxnLst/>
              <a:rect l="l" t="t" r="r" b="b"/>
              <a:pathLst>
                <a:path w="17526" h="9994" extrusionOk="0">
                  <a:moveTo>
                    <a:pt x="1323" y="1"/>
                  </a:moveTo>
                  <a:cubicBezTo>
                    <a:pt x="402" y="1926"/>
                    <a:pt x="0" y="5659"/>
                    <a:pt x="218" y="9994"/>
                  </a:cubicBezTo>
                  <a:lnTo>
                    <a:pt x="17526" y="9994"/>
                  </a:lnTo>
                  <a:cubicBezTo>
                    <a:pt x="17526" y="6094"/>
                    <a:pt x="17241" y="1725"/>
                    <a:pt x="16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8" name="Google Shape;11368;p32"/>
            <p:cNvSpPr/>
            <p:nvPr/>
          </p:nvSpPr>
          <p:spPr>
            <a:xfrm>
              <a:off x="1433307" y="3339939"/>
              <a:ext cx="816783" cy="751374"/>
            </a:xfrm>
            <a:custGeom>
              <a:avLst/>
              <a:gdLst/>
              <a:ahLst/>
              <a:cxnLst/>
              <a:rect l="l" t="t" r="r" b="b"/>
              <a:pathLst>
                <a:path w="10864" h="9994" extrusionOk="0">
                  <a:moveTo>
                    <a:pt x="1323" y="1"/>
                  </a:moveTo>
                  <a:cubicBezTo>
                    <a:pt x="402" y="1926"/>
                    <a:pt x="1" y="5659"/>
                    <a:pt x="218" y="9994"/>
                  </a:cubicBezTo>
                  <a:lnTo>
                    <a:pt x="10278" y="9994"/>
                  </a:lnTo>
                  <a:cubicBezTo>
                    <a:pt x="10094" y="5725"/>
                    <a:pt x="10027" y="2043"/>
                    <a:pt x="10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9" name="Google Shape;11369;p32"/>
            <p:cNvSpPr/>
            <p:nvPr/>
          </p:nvSpPr>
          <p:spPr>
            <a:xfrm>
              <a:off x="2261381" y="3392793"/>
              <a:ext cx="450569" cy="620481"/>
            </a:xfrm>
            <a:custGeom>
              <a:avLst/>
              <a:gdLst/>
              <a:ahLst/>
              <a:cxnLst/>
              <a:rect l="l" t="t" r="r" b="b"/>
              <a:pathLst>
                <a:path w="5993" h="8253" extrusionOk="0">
                  <a:moveTo>
                    <a:pt x="386" y="1"/>
                  </a:moveTo>
                  <a:cubicBezTo>
                    <a:pt x="101" y="1608"/>
                    <a:pt x="1" y="4688"/>
                    <a:pt x="84" y="8253"/>
                  </a:cubicBezTo>
                  <a:lnTo>
                    <a:pt x="5976" y="8253"/>
                  </a:lnTo>
                  <a:cubicBezTo>
                    <a:pt x="5993" y="4721"/>
                    <a:pt x="5608" y="1290"/>
                    <a:pt x="5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0" name="Google Shape;11370;p32"/>
            <p:cNvSpPr/>
            <p:nvPr/>
          </p:nvSpPr>
          <p:spPr>
            <a:xfrm>
              <a:off x="2261381" y="3394071"/>
              <a:ext cx="398994" cy="621759"/>
            </a:xfrm>
            <a:custGeom>
              <a:avLst/>
              <a:gdLst/>
              <a:ahLst/>
              <a:cxnLst/>
              <a:rect l="l" t="t" r="r" b="b"/>
              <a:pathLst>
                <a:path w="5307" h="8270" extrusionOk="0">
                  <a:moveTo>
                    <a:pt x="386" y="1"/>
                  </a:moveTo>
                  <a:cubicBezTo>
                    <a:pt x="101" y="1608"/>
                    <a:pt x="1" y="4687"/>
                    <a:pt x="84" y="8269"/>
                  </a:cubicBezTo>
                  <a:lnTo>
                    <a:pt x="1105" y="8269"/>
                  </a:lnTo>
                  <a:lnTo>
                    <a:pt x="5307" y="17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1" name="Google Shape;11371;p32"/>
            <p:cNvSpPr/>
            <p:nvPr/>
          </p:nvSpPr>
          <p:spPr>
            <a:xfrm>
              <a:off x="2273936" y="3883592"/>
              <a:ext cx="331104" cy="64281"/>
            </a:xfrm>
            <a:custGeom>
              <a:avLst/>
              <a:gdLst/>
              <a:ahLst/>
              <a:cxnLst/>
              <a:rect l="l" t="t" r="r" b="b"/>
              <a:pathLst>
                <a:path w="4404" h="855" extrusionOk="0">
                  <a:moveTo>
                    <a:pt x="1" y="1"/>
                  </a:moveTo>
                  <a:lnTo>
                    <a:pt x="1" y="855"/>
                  </a:lnTo>
                  <a:lnTo>
                    <a:pt x="4403" y="855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2" name="Google Shape;11372;p32"/>
            <p:cNvSpPr/>
            <p:nvPr/>
          </p:nvSpPr>
          <p:spPr>
            <a:xfrm>
              <a:off x="2273936" y="3820739"/>
              <a:ext cx="375161" cy="73002"/>
            </a:xfrm>
            <a:custGeom>
              <a:avLst/>
              <a:gdLst/>
              <a:ahLst/>
              <a:cxnLst/>
              <a:rect l="l" t="t" r="r" b="b"/>
              <a:pathLst>
                <a:path w="4990" h="971" extrusionOk="0">
                  <a:moveTo>
                    <a:pt x="1" y="0"/>
                  </a:moveTo>
                  <a:lnTo>
                    <a:pt x="1" y="837"/>
                  </a:lnTo>
                  <a:lnTo>
                    <a:pt x="4989" y="971"/>
                  </a:lnTo>
                  <a:lnTo>
                    <a:pt x="4989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3" name="Google Shape;11373;p32"/>
            <p:cNvSpPr/>
            <p:nvPr/>
          </p:nvSpPr>
          <p:spPr>
            <a:xfrm>
              <a:off x="2273936" y="3946521"/>
              <a:ext cx="404106" cy="64281"/>
            </a:xfrm>
            <a:custGeom>
              <a:avLst/>
              <a:gdLst/>
              <a:ahLst/>
              <a:cxnLst/>
              <a:rect l="l" t="t" r="r" b="b"/>
              <a:pathLst>
                <a:path w="5375" h="855" extrusionOk="0">
                  <a:moveTo>
                    <a:pt x="1" y="1"/>
                  </a:moveTo>
                  <a:lnTo>
                    <a:pt x="1" y="855"/>
                  </a:lnTo>
                  <a:lnTo>
                    <a:pt x="5374" y="855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4" name="Google Shape;11374;p32"/>
            <p:cNvSpPr/>
            <p:nvPr/>
          </p:nvSpPr>
          <p:spPr>
            <a:xfrm>
              <a:off x="1565480" y="3494742"/>
              <a:ext cx="508459" cy="365011"/>
            </a:xfrm>
            <a:custGeom>
              <a:avLst/>
              <a:gdLst/>
              <a:ahLst/>
              <a:cxnLst/>
              <a:rect l="l" t="t" r="r" b="b"/>
              <a:pathLst>
                <a:path w="6763" h="4855" extrusionOk="0">
                  <a:moveTo>
                    <a:pt x="6595" y="1"/>
                  </a:moveTo>
                  <a:cubicBezTo>
                    <a:pt x="6244" y="2160"/>
                    <a:pt x="6244" y="4252"/>
                    <a:pt x="6244" y="4688"/>
                  </a:cubicBezTo>
                  <a:lnTo>
                    <a:pt x="335" y="4688"/>
                  </a:lnTo>
                  <a:cubicBezTo>
                    <a:pt x="318" y="4269"/>
                    <a:pt x="218" y="2127"/>
                    <a:pt x="804" y="118"/>
                  </a:cubicBezTo>
                  <a:lnTo>
                    <a:pt x="653" y="84"/>
                  </a:lnTo>
                  <a:cubicBezTo>
                    <a:pt x="0" y="2344"/>
                    <a:pt x="184" y="4754"/>
                    <a:pt x="184" y="4771"/>
                  </a:cubicBezTo>
                  <a:lnTo>
                    <a:pt x="184" y="4855"/>
                  </a:lnTo>
                  <a:lnTo>
                    <a:pt x="6411" y="4855"/>
                  </a:lnTo>
                  <a:lnTo>
                    <a:pt x="6411" y="4754"/>
                  </a:lnTo>
                  <a:cubicBezTo>
                    <a:pt x="6411" y="4721"/>
                    <a:pt x="6361" y="2411"/>
                    <a:pt x="6763" y="17"/>
                  </a:cubicBezTo>
                  <a:lnTo>
                    <a:pt x="6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5" name="Google Shape;11375;p32"/>
            <p:cNvSpPr/>
            <p:nvPr/>
          </p:nvSpPr>
          <p:spPr>
            <a:xfrm>
              <a:off x="2290326" y="3387756"/>
              <a:ext cx="432976" cy="628075"/>
            </a:xfrm>
            <a:custGeom>
              <a:avLst/>
              <a:gdLst/>
              <a:ahLst/>
              <a:cxnLst/>
              <a:rect l="l" t="t" r="r" b="b"/>
              <a:pathLst>
                <a:path w="5759" h="8354" extrusionOk="0">
                  <a:moveTo>
                    <a:pt x="1" y="1"/>
                  </a:moveTo>
                  <a:lnTo>
                    <a:pt x="1" y="168"/>
                  </a:lnTo>
                  <a:lnTo>
                    <a:pt x="4855" y="185"/>
                  </a:lnTo>
                  <a:cubicBezTo>
                    <a:pt x="5390" y="2830"/>
                    <a:pt x="5608" y="5592"/>
                    <a:pt x="5524" y="8353"/>
                  </a:cubicBezTo>
                  <a:lnTo>
                    <a:pt x="5692" y="8353"/>
                  </a:lnTo>
                  <a:cubicBezTo>
                    <a:pt x="5759" y="5541"/>
                    <a:pt x="5558" y="2763"/>
                    <a:pt x="5005" y="85"/>
                  </a:cubicBezTo>
                  <a:lnTo>
                    <a:pt x="4989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6" name="Google Shape;11376;p32"/>
            <p:cNvSpPr/>
            <p:nvPr/>
          </p:nvSpPr>
          <p:spPr>
            <a:xfrm>
              <a:off x="2252584" y="3858481"/>
              <a:ext cx="453125" cy="167507"/>
            </a:xfrm>
            <a:custGeom>
              <a:avLst/>
              <a:gdLst/>
              <a:ahLst/>
              <a:cxnLst/>
              <a:rect l="l" t="t" r="r" b="b"/>
              <a:pathLst>
                <a:path w="6027" h="2228" extrusionOk="0">
                  <a:moveTo>
                    <a:pt x="218" y="0"/>
                  </a:moveTo>
                  <a:lnTo>
                    <a:pt x="0" y="2193"/>
                  </a:lnTo>
                  <a:cubicBezTo>
                    <a:pt x="142" y="2218"/>
                    <a:pt x="495" y="2228"/>
                    <a:pt x="963" y="2228"/>
                  </a:cubicBezTo>
                  <a:cubicBezTo>
                    <a:pt x="2701" y="2228"/>
                    <a:pt x="6026" y="2092"/>
                    <a:pt x="6026" y="209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604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7" name="Google Shape;11377;p32"/>
            <p:cNvSpPr/>
            <p:nvPr/>
          </p:nvSpPr>
          <p:spPr>
            <a:xfrm>
              <a:off x="2229954" y="3858481"/>
              <a:ext cx="475755" cy="232840"/>
            </a:xfrm>
            <a:custGeom>
              <a:avLst/>
              <a:gdLst/>
              <a:ahLst/>
              <a:cxnLst/>
              <a:rect l="l" t="t" r="r" b="b"/>
              <a:pathLst>
                <a:path w="6328" h="3097" extrusionOk="0">
                  <a:moveTo>
                    <a:pt x="519" y="0"/>
                  </a:moveTo>
                  <a:lnTo>
                    <a:pt x="0" y="3097"/>
                  </a:lnTo>
                  <a:lnTo>
                    <a:pt x="5608" y="3097"/>
                  </a:lnTo>
                  <a:lnTo>
                    <a:pt x="6327" y="209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8" name="Google Shape;11378;p32"/>
            <p:cNvSpPr/>
            <p:nvPr/>
          </p:nvSpPr>
          <p:spPr>
            <a:xfrm>
              <a:off x="2268974" y="3858481"/>
              <a:ext cx="436735" cy="217729"/>
            </a:xfrm>
            <a:custGeom>
              <a:avLst/>
              <a:gdLst/>
              <a:ahLst/>
              <a:cxnLst/>
              <a:rect l="l" t="t" r="r" b="b"/>
              <a:pathLst>
                <a:path w="5809" h="2896" extrusionOk="0">
                  <a:moveTo>
                    <a:pt x="0" y="0"/>
                  </a:moveTo>
                  <a:lnTo>
                    <a:pt x="0" y="0"/>
                  </a:lnTo>
                  <a:cubicBezTo>
                    <a:pt x="485" y="1590"/>
                    <a:pt x="1456" y="2896"/>
                    <a:pt x="2461" y="2896"/>
                  </a:cubicBezTo>
                  <a:cubicBezTo>
                    <a:pt x="4386" y="2896"/>
                    <a:pt x="5808" y="2059"/>
                    <a:pt x="5808" y="20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9" name="Google Shape;11379;p32"/>
            <p:cNvSpPr/>
            <p:nvPr/>
          </p:nvSpPr>
          <p:spPr>
            <a:xfrm>
              <a:off x="2266418" y="3857203"/>
              <a:ext cx="438013" cy="219007"/>
            </a:xfrm>
            <a:custGeom>
              <a:avLst/>
              <a:gdLst/>
              <a:ahLst/>
              <a:cxnLst/>
              <a:rect l="l" t="t" r="r" b="b"/>
              <a:pathLst>
                <a:path w="5826" h="2913" extrusionOk="0">
                  <a:moveTo>
                    <a:pt x="1" y="0"/>
                  </a:moveTo>
                  <a:lnTo>
                    <a:pt x="1" y="0"/>
                  </a:lnTo>
                  <a:cubicBezTo>
                    <a:pt x="486" y="1607"/>
                    <a:pt x="1474" y="2913"/>
                    <a:pt x="2478" y="2913"/>
                  </a:cubicBezTo>
                  <a:cubicBezTo>
                    <a:pt x="4403" y="2913"/>
                    <a:pt x="5826" y="2076"/>
                    <a:pt x="5826" y="2076"/>
                  </a:cubicBezTo>
                  <a:lnTo>
                    <a:pt x="5742" y="2043"/>
                  </a:lnTo>
                  <a:cubicBezTo>
                    <a:pt x="5323" y="2277"/>
                    <a:pt x="4118" y="2796"/>
                    <a:pt x="2578" y="2796"/>
                  </a:cubicBezTo>
                  <a:cubicBezTo>
                    <a:pt x="1591" y="2796"/>
                    <a:pt x="653" y="1557"/>
                    <a:pt x="151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0" name="Google Shape;11380;p32"/>
            <p:cNvSpPr/>
            <p:nvPr/>
          </p:nvSpPr>
          <p:spPr>
            <a:xfrm>
              <a:off x="1771333" y="1742585"/>
              <a:ext cx="613414" cy="796408"/>
            </a:xfrm>
            <a:custGeom>
              <a:avLst/>
              <a:gdLst/>
              <a:ahLst/>
              <a:cxnLst/>
              <a:rect l="l" t="t" r="r" b="b"/>
              <a:pathLst>
                <a:path w="8159" h="10593" extrusionOk="0">
                  <a:moveTo>
                    <a:pt x="2398" y="1"/>
                  </a:moveTo>
                  <a:cubicBezTo>
                    <a:pt x="1" y="1"/>
                    <a:pt x="2643" y="10593"/>
                    <a:pt x="5015" y="10593"/>
                  </a:cubicBezTo>
                  <a:cubicBezTo>
                    <a:pt x="5053" y="10593"/>
                    <a:pt x="5091" y="10590"/>
                    <a:pt x="5129" y="10584"/>
                  </a:cubicBezTo>
                  <a:cubicBezTo>
                    <a:pt x="8159" y="10116"/>
                    <a:pt x="5849" y="1161"/>
                    <a:pt x="2769" y="73"/>
                  </a:cubicBezTo>
                  <a:cubicBezTo>
                    <a:pt x="2634" y="24"/>
                    <a:pt x="2511" y="1"/>
                    <a:pt x="2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1" name="Google Shape;11381;p32"/>
            <p:cNvSpPr/>
            <p:nvPr/>
          </p:nvSpPr>
          <p:spPr>
            <a:xfrm>
              <a:off x="1999591" y="2185567"/>
              <a:ext cx="551313" cy="346516"/>
            </a:xfrm>
            <a:custGeom>
              <a:avLst/>
              <a:gdLst/>
              <a:ahLst/>
              <a:cxnLst/>
              <a:rect l="l" t="t" r="r" b="b"/>
              <a:pathLst>
                <a:path w="7333" h="4609" extrusionOk="0">
                  <a:moveTo>
                    <a:pt x="5844" y="0"/>
                  </a:moveTo>
                  <a:cubicBezTo>
                    <a:pt x="4815" y="0"/>
                    <a:pt x="2403" y="61"/>
                    <a:pt x="1173" y="591"/>
                  </a:cubicBezTo>
                  <a:cubicBezTo>
                    <a:pt x="1" y="1094"/>
                    <a:pt x="419" y="4609"/>
                    <a:pt x="1591" y="4609"/>
                  </a:cubicBezTo>
                  <a:cubicBezTo>
                    <a:pt x="4001" y="4609"/>
                    <a:pt x="7332" y="1161"/>
                    <a:pt x="7332" y="1161"/>
                  </a:cubicBezTo>
                  <a:lnTo>
                    <a:pt x="6328" y="6"/>
                  </a:lnTo>
                  <a:cubicBezTo>
                    <a:pt x="6328" y="6"/>
                    <a:pt x="6145" y="0"/>
                    <a:pt x="5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2" name="Google Shape;11382;p32"/>
            <p:cNvSpPr/>
            <p:nvPr/>
          </p:nvSpPr>
          <p:spPr>
            <a:xfrm>
              <a:off x="2406109" y="2149479"/>
              <a:ext cx="158635" cy="198858"/>
            </a:xfrm>
            <a:custGeom>
              <a:avLst/>
              <a:gdLst/>
              <a:ahLst/>
              <a:cxnLst/>
              <a:rect l="l" t="t" r="r" b="b"/>
              <a:pathLst>
                <a:path w="2110" h="2645" extrusionOk="0">
                  <a:moveTo>
                    <a:pt x="1423" y="0"/>
                  </a:moveTo>
                  <a:lnTo>
                    <a:pt x="1" y="670"/>
                  </a:lnTo>
                  <a:lnTo>
                    <a:pt x="1038" y="2645"/>
                  </a:lnTo>
                  <a:lnTo>
                    <a:pt x="2110" y="1624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3" name="Google Shape;11383;p32"/>
            <p:cNvSpPr/>
            <p:nvPr/>
          </p:nvSpPr>
          <p:spPr>
            <a:xfrm>
              <a:off x="1559164" y="2540811"/>
              <a:ext cx="695964" cy="1534174"/>
            </a:xfrm>
            <a:custGeom>
              <a:avLst/>
              <a:gdLst/>
              <a:ahLst/>
              <a:cxnLst/>
              <a:rect l="l" t="t" r="r" b="b"/>
              <a:pathLst>
                <a:path w="9257" h="20406" extrusionOk="0">
                  <a:moveTo>
                    <a:pt x="7633" y="1"/>
                  </a:moveTo>
                  <a:lnTo>
                    <a:pt x="369" y="1892"/>
                  </a:lnTo>
                  <a:lnTo>
                    <a:pt x="0" y="20305"/>
                  </a:lnTo>
                  <a:lnTo>
                    <a:pt x="168" y="20305"/>
                  </a:lnTo>
                  <a:lnTo>
                    <a:pt x="4453" y="8504"/>
                  </a:lnTo>
                  <a:lnTo>
                    <a:pt x="4704" y="8404"/>
                  </a:lnTo>
                  <a:lnTo>
                    <a:pt x="6579" y="20405"/>
                  </a:lnTo>
                  <a:lnTo>
                    <a:pt x="6780" y="20405"/>
                  </a:lnTo>
                  <a:cubicBezTo>
                    <a:pt x="6780" y="20405"/>
                    <a:pt x="9257" y="5575"/>
                    <a:pt x="7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4" name="Google Shape;11384;p32"/>
            <p:cNvSpPr/>
            <p:nvPr/>
          </p:nvSpPr>
          <p:spPr>
            <a:xfrm>
              <a:off x="1559164" y="2540811"/>
              <a:ext cx="605369" cy="1526581"/>
            </a:xfrm>
            <a:custGeom>
              <a:avLst/>
              <a:gdLst/>
              <a:ahLst/>
              <a:cxnLst/>
              <a:rect l="l" t="t" r="r" b="b"/>
              <a:pathLst>
                <a:path w="8052" h="20305" extrusionOk="0">
                  <a:moveTo>
                    <a:pt x="7633" y="1"/>
                  </a:moveTo>
                  <a:lnTo>
                    <a:pt x="268" y="1892"/>
                  </a:lnTo>
                  <a:lnTo>
                    <a:pt x="0" y="20305"/>
                  </a:lnTo>
                  <a:lnTo>
                    <a:pt x="51" y="20305"/>
                  </a:lnTo>
                  <a:lnTo>
                    <a:pt x="2026" y="4671"/>
                  </a:lnTo>
                  <a:cubicBezTo>
                    <a:pt x="4654" y="3968"/>
                    <a:pt x="6328" y="3265"/>
                    <a:pt x="8052" y="2344"/>
                  </a:cubicBezTo>
                  <a:cubicBezTo>
                    <a:pt x="7968" y="1139"/>
                    <a:pt x="7884" y="871"/>
                    <a:pt x="763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5" name="Google Shape;11385;p32"/>
            <p:cNvSpPr/>
            <p:nvPr/>
          </p:nvSpPr>
          <p:spPr>
            <a:xfrm>
              <a:off x="1808323" y="3099576"/>
              <a:ext cx="258102" cy="975418"/>
            </a:xfrm>
            <a:custGeom>
              <a:avLst/>
              <a:gdLst/>
              <a:ahLst/>
              <a:cxnLst/>
              <a:rect l="l" t="t" r="r" b="b"/>
              <a:pathLst>
                <a:path w="3433" h="12974" extrusionOk="0">
                  <a:moveTo>
                    <a:pt x="2545" y="1"/>
                  </a:moveTo>
                  <a:lnTo>
                    <a:pt x="1223" y="654"/>
                  </a:lnTo>
                  <a:lnTo>
                    <a:pt x="1" y="352"/>
                  </a:lnTo>
                  <a:lnTo>
                    <a:pt x="1122" y="1239"/>
                  </a:lnTo>
                  <a:lnTo>
                    <a:pt x="1373" y="1122"/>
                  </a:lnTo>
                  <a:lnTo>
                    <a:pt x="3231" y="12973"/>
                  </a:lnTo>
                  <a:lnTo>
                    <a:pt x="3432" y="12973"/>
                  </a:lnTo>
                  <a:lnTo>
                    <a:pt x="1892" y="888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6" name="Google Shape;11386;p32"/>
            <p:cNvSpPr/>
            <p:nvPr/>
          </p:nvSpPr>
          <p:spPr>
            <a:xfrm>
              <a:off x="1533978" y="2490513"/>
              <a:ext cx="655742" cy="334562"/>
            </a:xfrm>
            <a:custGeom>
              <a:avLst/>
              <a:gdLst/>
              <a:ahLst/>
              <a:cxnLst/>
              <a:rect l="l" t="t" r="r" b="b"/>
              <a:pathLst>
                <a:path w="8722" h="4450" extrusionOk="0">
                  <a:moveTo>
                    <a:pt x="8487" y="0"/>
                  </a:moveTo>
                  <a:lnTo>
                    <a:pt x="1" y="1758"/>
                  </a:lnTo>
                  <a:cubicBezTo>
                    <a:pt x="1" y="1758"/>
                    <a:pt x="68" y="4168"/>
                    <a:pt x="503" y="4419"/>
                  </a:cubicBezTo>
                  <a:cubicBezTo>
                    <a:pt x="542" y="4440"/>
                    <a:pt x="613" y="4450"/>
                    <a:pt x="712" y="4450"/>
                  </a:cubicBezTo>
                  <a:cubicBezTo>
                    <a:pt x="2035" y="4450"/>
                    <a:pt x="8287" y="2681"/>
                    <a:pt x="8521" y="2260"/>
                  </a:cubicBezTo>
                  <a:cubicBezTo>
                    <a:pt x="8721" y="1892"/>
                    <a:pt x="8487" y="0"/>
                    <a:pt x="8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7" name="Google Shape;11387;p32"/>
            <p:cNvSpPr/>
            <p:nvPr/>
          </p:nvSpPr>
          <p:spPr>
            <a:xfrm>
              <a:off x="1532700" y="2487957"/>
              <a:ext cx="654464" cy="334412"/>
            </a:xfrm>
            <a:custGeom>
              <a:avLst/>
              <a:gdLst/>
              <a:ahLst/>
              <a:cxnLst/>
              <a:rect l="l" t="t" r="r" b="b"/>
              <a:pathLst>
                <a:path w="8705" h="4448" extrusionOk="0">
                  <a:moveTo>
                    <a:pt x="8471" y="1"/>
                  </a:moveTo>
                  <a:lnTo>
                    <a:pt x="1" y="1758"/>
                  </a:lnTo>
                  <a:cubicBezTo>
                    <a:pt x="1" y="1758"/>
                    <a:pt x="68" y="4169"/>
                    <a:pt x="503" y="4420"/>
                  </a:cubicBezTo>
                  <a:cubicBezTo>
                    <a:pt x="541" y="4439"/>
                    <a:pt x="608" y="4448"/>
                    <a:pt x="701" y="4448"/>
                  </a:cubicBezTo>
                  <a:cubicBezTo>
                    <a:pt x="1188" y="4448"/>
                    <a:pt x="2377" y="4205"/>
                    <a:pt x="3683" y="3867"/>
                  </a:cubicBezTo>
                  <a:cubicBezTo>
                    <a:pt x="4202" y="3382"/>
                    <a:pt x="5089" y="2880"/>
                    <a:pt x="6144" y="2545"/>
                  </a:cubicBezTo>
                  <a:cubicBezTo>
                    <a:pt x="6937" y="2310"/>
                    <a:pt x="7678" y="2204"/>
                    <a:pt x="8288" y="2204"/>
                  </a:cubicBezTo>
                  <a:cubicBezTo>
                    <a:pt x="8374" y="2204"/>
                    <a:pt x="8457" y="2206"/>
                    <a:pt x="8538" y="2210"/>
                  </a:cubicBezTo>
                  <a:cubicBezTo>
                    <a:pt x="8705" y="1742"/>
                    <a:pt x="8471" y="1"/>
                    <a:pt x="8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8" name="Google Shape;11388;p32"/>
            <p:cNvSpPr/>
            <p:nvPr/>
          </p:nvSpPr>
          <p:spPr>
            <a:xfrm>
              <a:off x="1370378" y="1686874"/>
              <a:ext cx="834451" cy="1034962"/>
            </a:xfrm>
            <a:custGeom>
              <a:avLst/>
              <a:gdLst/>
              <a:ahLst/>
              <a:cxnLst/>
              <a:rect l="l" t="t" r="r" b="b"/>
              <a:pathLst>
                <a:path w="11099" h="13766" extrusionOk="0">
                  <a:moveTo>
                    <a:pt x="5249" y="0"/>
                  </a:moveTo>
                  <a:cubicBezTo>
                    <a:pt x="4413" y="0"/>
                    <a:pt x="3614" y="184"/>
                    <a:pt x="2930" y="529"/>
                  </a:cubicBezTo>
                  <a:cubicBezTo>
                    <a:pt x="1" y="1969"/>
                    <a:pt x="1775" y="13702"/>
                    <a:pt x="1775" y="13702"/>
                  </a:cubicBezTo>
                  <a:cubicBezTo>
                    <a:pt x="1775" y="13702"/>
                    <a:pt x="2174" y="13765"/>
                    <a:pt x="2874" y="13765"/>
                  </a:cubicBezTo>
                  <a:cubicBezTo>
                    <a:pt x="4458" y="13765"/>
                    <a:pt x="7581" y="13443"/>
                    <a:pt x="11098" y="11342"/>
                  </a:cubicBezTo>
                  <a:cubicBezTo>
                    <a:pt x="11098" y="11342"/>
                    <a:pt x="10697" y="2554"/>
                    <a:pt x="8939" y="1266"/>
                  </a:cubicBezTo>
                  <a:cubicBezTo>
                    <a:pt x="7793" y="398"/>
                    <a:pt x="6480" y="0"/>
                    <a:pt x="5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9" name="Google Shape;11389;p32"/>
            <p:cNvSpPr/>
            <p:nvPr/>
          </p:nvSpPr>
          <p:spPr>
            <a:xfrm>
              <a:off x="1369100" y="1711534"/>
              <a:ext cx="833172" cy="1013610"/>
            </a:xfrm>
            <a:custGeom>
              <a:avLst/>
              <a:gdLst/>
              <a:ahLst/>
              <a:cxnLst/>
              <a:rect l="l" t="t" r="r" b="b"/>
              <a:pathLst>
                <a:path w="11082" h="13482" extrusionOk="0">
                  <a:moveTo>
                    <a:pt x="3416" y="0"/>
                  </a:moveTo>
                  <a:cubicBezTo>
                    <a:pt x="3248" y="67"/>
                    <a:pt x="3098" y="134"/>
                    <a:pt x="2930" y="218"/>
                  </a:cubicBezTo>
                  <a:cubicBezTo>
                    <a:pt x="1" y="1674"/>
                    <a:pt x="1775" y="13424"/>
                    <a:pt x="1775" y="13424"/>
                  </a:cubicBezTo>
                  <a:cubicBezTo>
                    <a:pt x="1775" y="13424"/>
                    <a:pt x="2169" y="13482"/>
                    <a:pt x="2853" y="13482"/>
                  </a:cubicBezTo>
                  <a:cubicBezTo>
                    <a:pt x="3146" y="13482"/>
                    <a:pt x="3493" y="13471"/>
                    <a:pt x="3884" y="13441"/>
                  </a:cubicBezTo>
                  <a:cubicBezTo>
                    <a:pt x="4554" y="12588"/>
                    <a:pt x="5525" y="11818"/>
                    <a:pt x="6713" y="11248"/>
                  </a:cubicBezTo>
                  <a:cubicBezTo>
                    <a:pt x="7898" y="10681"/>
                    <a:pt x="9093" y="10408"/>
                    <a:pt x="10126" y="10408"/>
                  </a:cubicBezTo>
                  <a:cubicBezTo>
                    <a:pt x="10464" y="10408"/>
                    <a:pt x="10785" y="10437"/>
                    <a:pt x="11082" y="10495"/>
                  </a:cubicBezTo>
                  <a:cubicBezTo>
                    <a:pt x="11032" y="9391"/>
                    <a:pt x="10814" y="6763"/>
                    <a:pt x="10379" y="4520"/>
                  </a:cubicBezTo>
                  <a:cubicBezTo>
                    <a:pt x="10278" y="4637"/>
                    <a:pt x="10145" y="4737"/>
                    <a:pt x="9994" y="4821"/>
                  </a:cubicBezTo>
                  <a:cubicBezTo>
                    <a:pt x="9494" y="5151"/>
                    <a:pt x="8919" y="5308"/>
                    <a:pt x="8321" y="5308"/>
                  </a:cubicBezTo>
                  <a:cubicBezTo>
                    <a:pt x="6916" y="5308"/>
                    <a:pt x="5379" y="4444"/>
                    <a:pt x="4370" y="2929"/>
                  </a:cubicBezTo>
                  <a:cubicBezTo>
                    <a:pt x="3750" y="1992"/>
                    <a:pt x="3432" y="971"/>
                    <a:pt x="341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0" name="Google Shape;11390;p32"/>
            <p:cNvSpPr/>
            <p:nvPr/>
          </p:nvSpPr>
          <p:spPr>
            <a:xfrm>
              <a:off x="1953052" y="1862503"/>
              <a:ext cx="91948" cy="779041"/>
            </a:xfrm>
            <a:custGeom>
              <a:avLst/>
              <a:gdLst/>
              <a:ahLst/>
              <a:cxnLst/>
              <a:rect l="l" t="t" r="r" b="b"/>
              <a:pathLst>
                <a:path w="1223" h="10362" extrusionOk="0">
                  <a:moveTo>
                    <a:pt x="201" y="1"/>
                  </a:moveTo>
                  <a:lnTo>
                    <a:pt x="1" y="68"/>
                  </a:lnTo>
                  <a:cubicBezTo>
                    <a:pt x="854" y="3097"/>
                    <a:pt x="1022" y="10312"/>
                    <a:pt x="1022" y="10362"/>
                  </a:cubicBezTo>
                  <a:lnTo>
                    <a:pt x="1223" y="10345"/>
                  </a:lnTo>
                  <a:cubicBezTo>
                    <a:pt x="1223" y="10278"/>
                    <a:pt x="1089" y="3064"/>
                    <a:pt x="201" y="1"/>
                  </a:cubicBezTo>
                  <a:close/>
                </a:path>
              </a:pathLst>
            </a:custGeom>
            <a:solidFill>
              <a:srgbClr val="F9D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1" name="Google Shape;11391;p32"/>
            <p:cNvSpPr/>
            <p:nvPr/>
          </p:nvSpPr>
          <p:spPr>
            <a:xfrm>
              <a:off x="1167758" y="1722511"/>
              <a:ext cx="625218" cy="830466"/>
            </a:xfrm>
            <a:custGeom>
              <a:avLst/>
              <a:gdLst/>
              <a:ahLst/>
              <a:cxnLst/>
              <a:rect l="l" t="t" r="r" b="b"/>
              <a:pathLst>
                <a:path w="8316" h="11046" extrusionOk="0">
                  <a:moveTo>
                    <a:pt x="5905" y="0"/>
                  </a:moveTo>
                  <a:cubicBezTo>
                    <a:pt x="5795" y="0"/>
                    <a:pt x="5674" y="24"/>
                    <a:pt x="5541" y="72"/>
                  </a:cubicBezTo>
                  <a:cubicBezTo>
                    <a:pt x="2445" y="1227"/>
                    <a:pt x="1" y="10550"/>
                    <a:pt x="3014" y="11036"/>
                  </a:cubicBezTo>
                  <a:cubicBezTo>
                    <a:pt x="3053" y="11042"/>
                    <a:pt x="3093" y="11045"/>
                    <a:pt x="3133" y="11045"/>
                  </a:cubicBezTo>
                  <a:cubicBezTo>
                    <a:pt x="5512" y="11045"/>
                    <a:pt x="8315" y="0"/>
                    <a:pt x="5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2" name="Google Shape;11392;p32"/>
            <p:cNvSpPr/>
            <p:nvPr/>
          </p:nvSpPr>
          <p:spPr>
            <a:xfrm>
              <a:off x="1201741" y="1808446"/>
              <a:ext cx="466959" cy="745735"/>
            </a:xfrm>
            <a:custGeom>
              <a:avLst/>
              <a:gdLst/>
              <a:ahLst/>
              <a:cxnLst/>
              <a:rect l="l" t="t" r="r" b="b"/>
              <a:pathLst>
                <a:path w="6211" h="9919" extrusionOk="0">
                  <a:moveTo>
                    <a:pt x="3733" y="0"/>
                  </a:moveTo>
                  <a:lnTo>
                    <a:pt x="3733" y="0"/>
                  </a:lnTo>
                  <a:cubicBezTo>
                    <a:pt x="1390" y="2762"/>
                    <a:pt x="1" y="9508"/>
                    <a:pt x="2562" y="9909"/>
                  </a:cubicBezTo>
                  <a:cubicBezTo>
                    <a:pt x="2601" y="9916"/>
                    <a:pt x="2640" y="9919"/>
                    <a:pt x="2680" y="9919"/>
                  </a:cubicBezTo>
                  <a:cubicBezTo>
                    <a:pt x="4107" y="9919"/>
                    <a:pt x="5706" y="5870"/>
                    <a:pt x="6211" y="2645"/>
                  </a:cubicBezTo>
                  <a:lnTo>
                    <a:pt x="6211" y="2645"/>
                  </a:lnTo>
                  <a:cubicBezTo>
                    <a:pt x="5566" y="4342"/>
                    <a:pt x="3727" y="5980"/>
                    <a:pt x="2881" y="5980"/>
                  </a:cubicBezTo>
                  <a:cubicBezTo>
                    <a:pt x="2826" y="5980"/>
                    <a:pt x="2775" y="5973"/>
                    <a:pt x="2729" y="5959"/>
                  </a:cubicBezTo>
                  <a:cubicBezTo>
                    <a:pt x="1859" y="5691"/>
                    <a:pt x="2662" y="3197"/>
                    <a:pt x="3332" y="1071"/>
                  </a:cubicBezTo>
                  <a:cubicBezTo>
                    <a:pt x="3449" y="686"/>
                    <a:pt x="3583" y="335"/>
                    <a:pt x="3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3" name="Google Shape;11393;p32"/>
            <p:cNvSpPr/>
            <p:nvPr/>
          </p:nvSpPr>
          <p:spPr>
            <a:xfrm>
              <a:off x="1615778" y="1930469"/>
              <a:ext cx="1171719" cy="406587"/>
            </a:xfrm>
            <a:custGeom>
              <a:avLst/>
              <a:gdLst/>
              <a:ahLst/>
              <a:cxnLst/>
              <a:rect l="l" t="t" r="r" b="b"/>
              <a:pathLst>
                <a:path w="15585" h="5408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7633" y="5407"/>
                  </a:lnTo>
                  <a:lnTo>
                    <a:pt x="15584" y="2830"/>
                  </a:lnTo>
                  <a:lnTo>
                    <a:pt x="15568" y="2344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4" name="Google Shape;11394;p32"/>
            <p:cNvSpPr/>
            <p:nvPr/>
          </p:nvSpPr>
          <p:spPr>
            <a:xfrm>
              <a:off x="1615778" y="1930469"/>
              <a:ext cx="1171719" cy="280731"/>
            </a:xfrm>
            <a:custGeom>
              <a:avLst/>
              <a:gdLst/>
              <a:ahLst/>
              <a:cxnLst/>
              <a:rect l="l" t="t" r="r" b="b"/>
              <a:pathLst>
                <a:path w="15585" h="3734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10010" y="1072"/>
                  </a:lnTo>
                  <a:lnTo>
                    <a:pt x="15584" y="2846"/>
                  </a:lnTo>
                  <a:lnTo>
                    <a:pt x="15584" y="2830"/>
                  </a:lnTo>
                  <a:lnTo>
                    <a:pt x="15568" y="2344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5" name="Google Shape;11395;p32"/>
            <p:cNvSpPr/>
            <p:nvPr/>
          </p:nvSpPr>
          <p:spPr>
            <a:xfrm>
              <a:off x="1615778" y="1930469"/>
              <a:ext cx="752652" cy="280731"/>
            </a:xfrm>
            <a:custGeom>
              <a:avLst/>
              <a:gdLst/>
              <a:ahLst/>
              <a:cxnLst/>
              <a:rect l="l" t="t" r="r" b="b"/>
              <a:pathLst>
                <a:path w="10011" h="3734" extrusionOk="0">
                  <a:moveTo>
                    <a:pt x="9759" y="1"/>
                  </a:moveTo>
                  <a:lnTo>
                    <a:pt x="34" y="2712"/>
                  </a:lnTo>
                  <a:lnTo>
                    <a:pt x="1" y="3733"/>
                  </a:lnTo>
                  <a:lnTo>
                    <a:pt x="10010" y="1072"/>
                  </a:lnTo>
                  <a:lnTo>
                    <a:pt x="9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6" name="Google Shape;11396;p32"/>
            <p:cNvSpPr/>
            <p:nvPr/>
          </p:nvSpPr>
          <p:spPr>
            <a:xfrm>
              <a:off x="1301209" y="2165118"/>
              <a:ext cx="580183" cy="388393"/>
            </a:xfrm>
            <a:custGeom>
              <a:avLst/>
              <a:gdLst/>
              <a:ahLst/>
              <a:cxnLst/>
              <a:rect l="l" t="t" r="r" b="b"/>
              <a:pathLst>
                <a:path w="7717" h="5166" extrusionOk="0">
                  <a:moveTo>
                    <a:pt x="3967" y="0"/>
                  </a:moveTo>
                  <a:cubicBezTo>
                    <a:pt x="3059" y="0"/>
                    <a:pt x="2182" y="66"/>
                    <a:pt x="1590" y="261"/>
                  </a:cubicBezTo>
                  <a:cubicBezTo>
                    <a:pt x="301" y="696"/>
                    <a:pt x="0" y="4864"/>
                    <a:pt x="1222" y="5149"/>
                  </a:cubicBezTo>
                  <a:cubicBezTo>
                    <a:pt x="1269" y="5160"/>
                    <a:pt x="1322" y="5166"/>
                    <a:pt x="1381" y="5166"/>
                  </a:cubicBezTo>
                  <a:cubicBezTo>
                    <a:pt x="2841" y="5166"/>
                    <a:pt x="7683" y="1700"/>
                    <a:pt x="7683" y="1700"/>
                  </a:cubicBezTo>
                  <a:lnTo>
                    <a:pt x="7717" y="261"/>
                  </a:lnTo>
                  <a:cubicBezTo>
                    <a:pt x="7717" y="261"/>
                    <a:pt x="5782" y="0"/>
                    <a:pt x="3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7" name="Google Shape;11397;p32"/>
            <p:cNvSpPr/>
            <p:nvPr/>
          </p:nvSpPr>
          <p:spPr>
            <a:xfrm>
              <a:off x="1315043" y="2173388"/>
              <a:ext cx="568831" cy="381401"/>
            </a:xfrm>
            <a:custGeom>
              <a:avLst/>
              <a:gdLst/>
              <a:ahLst/>
              <a:cxnLst/>
              <a:rect l="l" t="t" r="r" b="b"/>
              <a:pathLst>
                <a:path w="7566" h="5073" extrusionOk="0">
                  <a:moveTo>
                    <a:pt x="6110" y="0"/>
                  </a:moveTo>
                  <a:cubicBezTo>
                    <a:pt x="5490" y="335"/>
                    <a:pt x="4553" y="603"/>
                    <a:pt x="3482" y="703"/>
                  </a:cubicBezTo>
                  <a:cubicBezTo>
                    <a:pt x="3101" y="748"/>
                    <a:pt x="2731" y="768"/>
                    <a:pt x="2381" y="768"/>
                  </a:cubicBezTo>
                  <a:cubicBezTo>
                    <a:pt x="1806" y="768"/>
                    <a:pt x="1287" y="713"/>
                    <a:pt x="871" y="620"/>
                  </a:cubicBezTo>
                  <a:lnTo>
                    <a:pt x="871" y="620"/>
                  </a:lnTo>
                  <a:cubicBezTo>
                    <a:pt x="50" y="1841"/>
                    <a:pt x="0" y="4804"/>
                    <a:pt x="1055" y="5055"/>
                  </a:cubicBezTo>
                  <a:cubicBezTo>
                    <a:pt x="1103" y="5067"/>
                    <a:pt x="1156" y="5073"/>
                    <a:pt x="1216" y="5073"/>
                  </a:cubicBezTo>
                  <a:cubicBezTo>
                    <a:pt x="2689" y="5073"/>
                    <a:pt x="7516" y="1607"/>
                    <a:pt x="7516" y="1607"/>
                  </a:cubicBezTo>
                  <a:lnTo>
                    <a:pt x="7566" y="168"/>
                  </a:lnTo>
                  <a:cubicBezTo>
                    <a:pt x="7566" y="151"/>
                    <a:pt x="6947" y="50"/>
                    <a:pt x="6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8" name="Google Shape;11398;p32"/>
            <p:cNvSpPr/>
            <p:nvPr/>
          </p:nvSpPr>
          <p:spPr>
            <a:xfrm>
              <a:off x="1727802" y="1682588"/>
              <a:ext cx="301331" cy="292009"/>
            </a:xfrm>
            <a:custGeom>
              <a:avLst/>
              <a:gdLst/>
              <a:ahLst/>
              <a:cxnLst/>
              <a:rect l="l" t="t" r="r" b="b"/>
              <a:pathLst>
                <a:path w="4008" h="3884" extrusionOk="0">
                  <a:moveTo>
                    <a:pt x="759" y="0"/>
                  </a:moveTo>
                  <a:cubicBezTo>
                    <a:pt x="487" y="0"/>
                    <a:pt x="237" y="33"/>
                    <a:pt x="0" y="84"/>
                  </a:cubicBezTo>
                  <a:cubicBezTo>
                    <a:pt x="904" y="586"/>
                    <a:pt x="2996" y="2928"/>
                    <a:pt x="3448" y="3883"/>
                  </a:cubicBezTo>
                  <a:lnTo>
                    <a:pt x="3448" y="3883"/>
                  </a:lnTo>
                  <a:cubicBezTo>
                    <a:pt x="3444" y="3839"/>
                    <a:pt x="4007" y="1730"/>
                    <a:pt x="2997" y="653"/>
                  </a:cubicBezTo>
                  <a:cubicBezTo>
                    <a:pt x="2092" y="166"/>
                    <a:pt x="1372" y="0"/>
                    <a:pt x="759" y="0"/>
                  </a:cubicBezTo>
                  <a:close/>
                  <a:moveTo>
                    <a:pt x="3448" y="3883"/>
                  </a:moveTo>
                  <a:cubicBezTo>
                    <a:pt x="3448" y="3883"/>
                    <a:pt x="3448" y="3884"/>
                    <a:pt x="3449" y="3884"/>
                  </a:cubicBezTo>
                  <a:cubicBezTo>
                    <a:pt x="3448" y="3883"/>
                    <a:pt x="3448" y="3883"/>
                    <a:pt x="3448" y="3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9" name="Google Shape;11399;p32"/>
            <p:cNvSpPr/>
            <p:nvPr/>
          </p:nvSpPr>
          <p:spPr>
            <a:xfrm>
              <a:off x="1726523" y="1682588"/>
              <a:ext cx="236675" cy="69393"/>
            </a:xfrm>
            <a:custGeom>
              <a:avLst/>
              <a:gdLst/>
              <a:ahLst/>
              <a:cxnLst/>
              <a:rect l="l" t="t" r="r" b="b"/>
              <a:pathLst>
                <a:path w="3148" h="923" extrusionOk="0">
                  <a:moveTo>
                    <a:pt x="758" y="0"/>
                  </a:moveTo>
                  <a:cubicBezTo>
                    <a:pt x="487" y="0"/>
                    <a:pt x="237" y="33"/>
                    <a:pt x="1" y="84"/>
                  </a:cubicBezTo>
                  <a:cubicBezTo>
                    <a:pt x="34" y="101"/>
                    <a:pt x="84" y="117"/>
                    <a:pt x="118" y="168"/>
                  </a:cubicBezTo>
                  <a:cubicBezTo>
                    <a:pt x="352" y="285"/>
                    <a:pt x="620" y="419"/>
                    <a:pt x="888" y="536"/>
                  </a:cubicBezTo>
                  <a:cubicBezTo>
                    <a:pt x="1554" y="789"/>
                    <a:pt x="2173" y="923"/>
                    <a:pt x="2631" y="923"/>
                  </a:cubicBezTo>
                  <a:cubicBezTo>
                    <a:pt x="2840" y="923"/>
                    <a:pt x="3016" y="895"/>
                    <a:pt x="3148" y="837"/>
                  </a:cubicBezTo>
                  <a:cubicBezTo>
                    <a:pt x="3114" y="770"/>
                    <a:pt x="3047" y="703"/>
                    <a:pt x="2980" y="653"/>
                  </a:cubicBezTo>
                  <a:cubicBezTo>
                    <a:pt x="2087" y="166"/>
                    <a:pt x="1370" y="0"/>
                    <a:pt x="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0" name="Google Shape;11400;p32"/>
            <p:cNvSpPr/>
            <p:nvPr/>
          </p:nvSpPr>
          <p:spPr>
            <a:xfrm>
              <a:off x="1734117" y="1452300"/>
              <a:ext cx="195099" cy="267499"/>
            </a:xfrm>
            <a:custGeom>
              <a:avLst/>
              <a:gdLst/>
              <a:ahLst/>
              <a:cxnLst/>
              <a:rect l="l" t="t" r="r" b="b"/>
              <a:pathLst>
                <a:path w="2595" h="3558" extrusionOk="0">
                  <a:moveTo>
                    <a:pt x="201" y="0"/>
                  </a:moveTo>
                  <a:lnTo>
                    <a:pt x="0" y="3080"/>
                  </a:lnTo>
                  <a:cubicBezTo>
                    <a:pt x="621" y="3391"/>
                    <a:pt x="1386" y="3557"/>
                    <a:pt x="2249" y="3557"/>
                  </a:cubicBezTo>
                  <a:cubicBezTo>
                    <a:pt x="2362" y="3557"/>
                    <a:pt x="2478" y="3554"/>
                    <a:pt x="2595" y="3549"/>
                  </a:cubicBezTo>
                  <a:lnTo>
                    <a:pt x="2494" y="128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1" name="Google Shape;11401;p32"/>
            <p:cNvSpPr/>
            <p:nvPr/>
          </p:nvSpPr>
          <p:spPr>
            <a:xfrm>
              <a:off x="1732839" y="1281784"/>
              <a:ext cx="271860" cy="381777"/>
            </a:xfrm>
            <a:custGeom>
              <a:avLst/>
              <a:gdLst/>
              <a:ahLst/>
              <a:cxnLst/>
              <a:rect l="l" t="t" r="r" b="b"/>
              <a:pathLst>
                <a:path w="3616" h="5078" extrusionOk="0">
                  <a:moveTo>
                    <a:pt x="1859" y="0"/>
                  </a:moveTo>
                  <a:cubicBezTo>
                    <a:pt x="1175" y="0"/>
                    <a:pt x="456" y="340"/>
                    <a:pt x="302" y="812"/>
                  </a:cubicBezTo>
                  <a:cubicBezTo>
                    <a:pt x="0" y="1799"/>
                    <a:pt x="436" y="4059"/>
                    <a:pt x="687" y="4310"/>
                  </a:cubicBezTo>
                  <a:cubicBezTo>
                    <a:pt x="903" y="4526"/>
                    <a:pt x="2259" y="5077"/>
                    <a:pt x="2964" y="5077"/>
                  </a:cubicBezTo>
                  <a:cubicBezTo>
                    <a:pt x="3078" y="5077"/>
                    <a:pt x="3175" y="5063"/>
                    <a:pt x="3248" y="5030"/>
                  </a:cubicBezTo>
                  <a:cubicBezTo>
                    <a:pt x="3248" y="5030"/>
                    <a:pt x="3616" y="1264"/>
                    <a:pt x="2963" y="460"/>
                  </a:cubicBezTo>
                  <a:cubicBezTo>
                    <a:pt x="2710" y="136"/>
                    <a:pt x="2292" y="0"/>
                    <a:pt x="185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2" name="Google Shape;11402;p32"/>
            <p:cNvSpPr/>
            <p:nvPr/>
          </p:nvSpPr>
          <p:spPr>
            <a:xfrm>
              <a:off x="1744192" y="1282385"/>
              <a:ext cx="236599" cy="202692"/>
            </a:xfrm>
            <a:custGeom>
              <a:avLst/>
              <a:gdLst/>
              <a:ahLst/>
              <a:cxnLst/>
              <a:rect l="l" t="t" r="r" b="b"/>
              <a:pathLst>
                <a:path w="3147" h="2696" extrusionOk="0">
                  <a:moveTo>
                    <a:pt x="1723" y="0"/>
                  </a:moveTo>
                  <a:cubicBezTo>
                    <a:pt x="1029" y="0"/>
                    <a:pt x="296" y="338"/>
                    <a:pt x="151" y="804"/>
                  </a:cubicBezTo>
                  <a:cubicBezTo>
                    <a:pt x="0" y="1256"/>
                    <a:pt x="34" y="2009"/>
                    <a:pt x="117" y="2695"/>
                  </a:cubicBezTo>
                  <a:cubicBezTo>
                    <a:pt x="536" y="2310"/>
                    <a:pt x="1055" y="1975"/>
                    <a:pt x="1640" y="1791"/>
                  </a:cubicBezTo>
                  <a:cubicBezTo>
                    <a:pt x="2100" y="1638"/>
                    <a:pt x="2574" y="1555"/>
                    <a:pt x="3024" y="1555"/>
                  </a:cubicBezTo>
                  <a:cubicBezTo>
                    <a:pt x="3065" y="1555"/>
                    <a:pt x="3106" y="1556"/>
                    <a:pt x="3147" y="1557"/>
                  </a:cubicBezTo>
                  <a:cubicBezTo>
                    <a:pt x="3080" y="1072"/>
                    <a:pt x="2979" y="653"/>
                    <a:pt x="2812" y="436"/>
                  </a:cubicBezTo>
                  <a:cubicBezTo>
                    <a:pt x="2563" y="129"/>
                    <a:pt x="2150" y="0"/>
                    <a:pt x="172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3" name="Google Shape;11403;p32"/>
            <p:cNvSpPr/>
            <p:nvPr/>
          </p:nvSpPr>
          <p:spPr>
            <a:xfrm>
              <a:off x="1691337" y="1318849"/>
              <a:ext cx="148561" cy="256823"/>
            </a:xfrm>
            <a:custGeom>
              <a:avLst/>
              <a:gdLst/>
              <a:ahLst/>
              <a:cxnLst/>
              <a:rect l="l" t="t" r="r" b="b"/>
              <a:pathLst>
                <a:path w="1976" h="3416" extrusionOk="0">
                  <a:moveTo>
                    <a:pt x="0" y="1"/>
                  </a:moveTo>
                  <a:lnTo>
                    <a:pt x="0" y="1524"/>
                  </a:lnTo>
                  <a:lnTo>
                    <a:pt x="670" y="3415"/>
                  </a:lnTo>
                  <a:lnTo>
                    <a:pt x="1239" y="2662"/>
                  </a:lnTo>
                  <a:cubicBezTo>
                    <a:pt x="1239" y="2662"/>
                    <a:pt x="1423" y="336"/>
                    <a:pt x="1975" y="2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4" name="Google Shape;11404;p32"/>
            <p:cNvSpPr/>
            <p:nvPr/>
          </p:nvSpPr>
          <p:spPr>
            <a:xfrm>
              <a:off x="1652317" y="1186150"/>
              <a:ext cx="309602" cy="247275"/>
            </a:xfrm>
            <a:custGeom>
              <a:avLst/>
              <a:gdLst/>
              <a:ahLst/>
              <a:cxnLst/>
              <a:rect l="l" t="t" r="r" b="b"/>
              <a:pathLst>
                <a:path w="4118" h="3289" extrusionOk="0">
                  <a:moveTo>
                    <a:pt x="2536" y="1"/>
                  </a:moveTo>
                  <a:cubicBezTo>
                    <a:pt x="1484" y="1"/>
                    <a:pt x="493" y="658"/>
                    <a:pt x="251" y="1247"/>
                  </a:cubicBezTo>
                  <a:cubicBezTo>
                    <a:pt x="101" y="1582"/>
                    <a:pt x="0" y="2318"/>
                    <a:pt x="519" y="3289"/>
                  </a:cubicBezTo>
                  <a:cubicBezTo>
                    <a:pt x="1339" y="2167"/>
                    <a:pt x="2695" y="1749"/>
                    <a:pt x="4118" y="1682"/>
                  </a:cubicBezTo>
                  <a:cubicBezTo>
                    <a:pt x="4118" y="1682"/>
                    <a:pt x="4101" y="192"/>
                    <a:pt x="2879" y="25"/>
                  </a:cubicBezTo>
                  <a:cubicBezTo>
                    <a:pt x="2765" y="9"/>
                    <a:pt x="2650" y="1"/>
                    <a:pt x="2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5" name="Google Shape;11405;p32"/>
            <p:cNvSpPr/>
            <p:nvPr/>
          </p:nvSpPr>
          <p:spPr>
            <a:xfrm>
              <a:off x="1649761" y="1213141"/>
              <a:ext cx="154876" cy="222841"/>
            </a:xfrm>
            <a:custGeom>
              <a:avLst/>
              <a:gdLst/>
              <a:ahLst/>
              <a:cxnLst/>
              <a:rect l="l" t="t" r="r" b="b"/>
              <a:pathLst>
                <a:path w="2060" h="2964" extrusionOk="0">
                  <a:moveTo>
                    <a:pt x="1206" y="1"/>
                  </a:moveTo>
                  <a:cubicBezTo>
                    <a:pt x="737" y="252"/>
                    <a:pt x="386" y="570"/>
                    <a:pt x="268" y="905"/>
                  </a:cubicBezTo>
                  <a:cubicBezTo>
                    <a:pt x="118" y="1239"/>
                    <a:pt x="1" y="1976"/>
                    <a:pt x="536" y="2963"/>
                  </a:cubicBezTo>
                  <a:cubicBezTo>
                    <a:pt x="921" y="2411"/>
                    <a:pt x="1474" y="2043"/>
                    <a:pt x="2059" y="1792"/>
                  </a:cubicBezTo>
                  <a:cubicBezTo>
                    <a:pt x="1976" y="1658"/>
                    <a:pt x="1892" y="1557"/>
                    <a:pt x="1792" y="1457"/>
                  </a:cubicBezTo>
                  <a:cubicBezTo>
                    <a:pt x="1407" y="988"/>
                    <a:pt x="1223" y="469"/>
                    <a:pt x="1206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6" name="Google Shape;11406;p32"/>
            <p:cNvSpPr/>
            <p:nvPr/>
          </p:nvSpPr>
          <p:spPr>
            <a:xfrm>
              <a:off x="1736598" y="1212013"/>
              <a:ext cx="435532" cy="173596"/>
            </a:xfrm>
            <a:custGeom>
              <a:avLst/>
              <a:gdLst/>
              <a:ahLst/>
              <a:cxnLst/>
              <a:rect l="l" t="t" r="r" b="b"/>
              <a:pathLst>
                <a:path w="5793" h="2309" extrusionOk="0">
                  <a:moveTo>
                    <a:pt x="3663" y="0"/>
                  </a:moveTo>
                  <a:cubicBezTo>
                    <a:pt x="2229" y="0"/>
                    <a:pt x="900" y="1155"/>
                    <a:pt x="1" y="2309"/>
                  </a:cubicBezTo>
                  <a:cubicBezTo>
                    <a:pt x="727" y="1831"/>
                    <a:pt x="1529" y="1615"/>
                    <a:pt x="2152" y="1615"/>
                  </a:cubicBezTo>
                  <a:cubicBezTo>
                    <a:pt x="2663" y="1615"/>
                    <a:pt x="3053" y="1760"/>
                    <a:pt x="3181" y="2024"/>
                  </a:cubicBezTo>
                  <a:cubicBezTo>
                    <a:pt x="3181" y="2024"/>
                    <a:pt x="5792" y="350"/>
                    <a:pt x="4169" y="49"/>
                  </a:cubicBezTo>
                  <a:cubicBezTo>
                    <a:pt x="3999" y="16"/>
                    <a:pt x="3830" y="0"/>
                    <a:pt x="3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32"/>
            <p:cNvSpPr/>
            <p:nvPr/>
          </p:nvSpPr>
          <p:spPr>
            <a:xfrm>
              <a:off x="2037408" y="4044636"/>
              <a:ext cx="114578" cy="46688"/>
            </a:xfrm>
            <a:custGeom>
              <a:avLst/>
              <a:gdLst/>
              <a:ahLst/>
              <a:cxnLst/>
              <a:rect l="l" t="t" r="r" b="b"/>
              <a:pathLst>
                <a:path w="1524" h="621" extrusionOk="0">
                  <a:moveTo>
                    <a:pt x="361" y="0"/>
                  </a:moveTo>
                  <a:cubicBezTo>
                    <a:pt x="352" y="0"/>
                    <a:pt x="343" y="1"/>
                    <a:pt x="335" y="1"/>
                  </a:cubicBezTo>
                  <a:cubicBezTo>
                    <a:pt x="0" y="52"/>
                    <a:pt x="134" y="621"/>
                    <a:pt x="134" y="621"/>
                  </a:cubicBezTo>
                  <a:lnTo>
                    <a:pt x="1523" y="621"/>
                  </a:lnTo>
                  <a:cubicBezTo>
                    <a:pt x="1523" y="621"/>
                    <a:pt x="712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8" name="Google Shape;11408;p32"/>
            <p:cNvSpPr/>
            <p:nvPr/>
          </p:nvSpPr>
          <p:spPr>
            <a:xfrm>
              <a:off x="1473605" y="4044636"/>
              <a:ext cx="113300" cy="46688"/>
            </a:xfrm>
            <a:custGeom>
              <a:avLst/>
              <a:gdLst/>
              <a:ahLst/>
              <a:cxnLst/>
              <a:rect l="l" t="t" r="r" b="b"/>
              <a:pathLst>
                <a:path w="1507" h="621" extrusionOk="0">
                  <a:moveTo>
                    <a:pt x="1179" y="0"/>
                  </a:moveTo>
                  <a:cubicBezTo>
                    <a:pt x="828" y="0"/>
                    <a:pt x="0" y="621"/>
                    <a:pt x="0" y="621"/>
                  </a:cubicBezTo>
                  <a:lnTo>
                    <a:pt x="1406" y="621"/>
                  </a:lnTo>
                  <a:cubicBezTo>
                    <a:pt x="1406" y="621"/>
                    <a:pt x="1507" y="52"/>
                    <a:pt x="1205" y="1"/>
                  </a:cubicBezTo>
                  <a:cubicBezTo>
                    <a:pt x="1197" y="1"/>
                    <a:pt x="1188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9" name="Google Shape;11409;p32"/>
            <p:cNvSpPr/>
            <p:nvPr/>
          </p:nvSpPr>
          <p:spPr>
            <a:xfrm>
              <a:off x="2219879" y="1961971"/>
              <a:ext cx="93151" cy="65484"/>
            </a:xfrm>
            <a:custGeom>
              <a:avLst/>
              <a:gdLst/>
              <a:ahLst/>
              <a:cxnLst/>
              <a:rect l="l" t="t" r="r" b="b"/>
              <a:pathLst>
                <a:path w="1239" h="871" extrusionOk="0">
                  <a:moveTo>
                    <a:pt x="1189" y="0"/>
                  </a:moveTo>
                  <a:lnTo>
                    <a:pt x="0" y="251"/>
                  </a:lnTo>
                  <a:lnTo>
                    <a:pt x="0" y="871"/>
                  </a:lnTo>
                  <a:lnTo>
                    <a:pt x="1239" y="469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0" name="Google Shape;11410;p32"/>
            <p:cNvSpPr/>
            <p:nvPr/>
          </p:nvSpPr>
          <p:spPr>
            <a:xfrm>
              <a:off x="1839825" y="2190454"/>
              <a:ext cx="295242" cy="88189"/>
            </a:xfrm>
            <a:custGeom>
              <a:avLst/>
              <a:gdLst/>
              <a:ahLst/>
              <a:cxnLst/>
              <a:rect l="l" t="t" r="r" b="b"/>
              <a:pathLst>
                <a:path w="3927" h="1173" extrusionOk="0">
                  <a:moveTo>
                    <a:pt x="3672" y="0"/>
                  </a:moveTo>
                  <a:cubicBezTo>
                    <a:pt x="3648" y="0"/>
                    <a:pt x="3623" y="3"/>
                    <a:pt x="3599" y="8"/>
                  </a:cubicBezTo>
                  <a:cubicBezTo>
                    <a:pt x="3432" y="8"/>
                    <a:pt x="1088" y="460"/>
                    <a:pt x="0" y="1129"/>
                  </a:cubicBezTo>
                  <a:cubicBezTo>
                    <a:pt x="0" y="1129"/>
                    <a:pt x="345" y="1173"/>
                    <a:pt x="827" y="1173"/>
                  </a:cubicBezTo>
                  <a:cubicBezTo>
                    <a:pt x="1189" y="1173"/>
                    <a:pt x="1629" y="1148"/>
                    <a:pt x="2059" y="1062"/>
                  </a:cubicBezTo>
                  <a:cubicBezTo>
                    <a:pt x="2645" y="962"/>
                    <a:pt x="3817" y="359"/>
                    <a:pt x="3884" y="225"/>
                  </a:cubicBezTo>
                  <a:cubicBezTo>
                    <a:pt x="3926" y="82"/>
                    <a:pt x="3811" y="0"/>
                    <a:pt x="367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1" name="Google Shape;11411;p32"/>
            <p:cNvSpPr/>
            <p:nvPr/>
          </p:nvSpPr>
          <p:spPr>
            <a:xfrm>
              <a:off x="1963127" y="2149329"/>
              <a:ext cx="178258" cy="93301"/>
            </a:xfrm>
            <a:custGeom>
              <a:avLst/>
              <a:gdLst/>
              <a:ahLst/>
              <a:cxnLst/>
              <a:rect l="l" t="t" r="r" b="b"/>
              <a:pathLst>
                <a:path w="2371" h="1241" extrusionOk="0">
                  <a:moveTo>
                    <a:pt x="2009" y="0"/>
                  </a:moveTo>
                  <a:cubicBezTo>
                    <a:pt x="1993" y="0"/>
                    <a:pt x="1976" y="1"/>
                    <a:pt x="1959" y="2"/>
                  </a:cubicBezTo>
                  <a:cubicBezTo>
                    <a:pt x="1725" y="19"/>
                    <a:pt x="737" y="638"/>
                    <a:pt x="1" y="772"/>
                  </a:cubicBezTo>
                  <a:lnTo>
                    <a:pt x="84" y="1241"/>
                  </a:lnTo>
                  <a:cubicBezTo>
                    <a:pt x="720" y="1090"/>
                    <a:pt x="2210" y="437"/>
                    <a:pt x="2294" y="253"/>
                  </a:cubicBezTo>
                  <a:cubicBezTo>
                    <a:pt x="2370" y="84"/>
                    <a:pt x="2194" y="0"/>
                    <a:pt x="2009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2" name="Google Shape;11412;p32"/>
            <p:cNvSpPr/>
            <p:nvPr/>
          </p:nvSpPr>
          <p:spPr>
            <a:xfrm>
              <a:off x="1905235" y="2134518"/>
              <a:ext cx="194948" cy="109391"/>
            </a:xfrm>
            <a:custGeom>
              <a:avLst/>
              <a:gdLst/>
              <a:ahLst/>
              <a:cxnLst/>
              <a:rect l="l" t="t" r="r" b="b"/>
              <a:pathLst>
                <a:path w="2593" h="1455" extrusionOk="0">
                  <a:moveTo>
                    <a:pt x="2379" y="1"/>
                  </a:moveTo>
                  <a:cubicBezTo>
                    <a:pt x="2344" y="1"/>
                    <a:pt x="2304" y="6"/>
                    <a:pt x="2260" y="15"/>
                  </a:cubicBezTo>
                  <a:cubicBezTo>
                    <a:pt x="2026" y="32"/>
                    <a:pt x="1055" y="634"/>
                    <a:pt x="319" y="785"/>
                  </a:cubicBezTo>
                  <a:lnTo>
                    <a:pt x="1" y="1455"/>
                  </a:lnTo>
                  <a:lnTo>
                    <a:pt x="1" y="1455"/>
                  </a:lnTo>
                  <a:lnTo>
                    <a:pt x="503" y="1388"/>
                  </a:lnTo>
                  <a:cubicBezTo>
                    <a:pt x="1139" y="1254"/>
                    <a:pt x="2428" y="450"/>
                    <a:pt x="2511" y="266"/>
                  </a:cubicBezTo>
                  <a:cubicBezTo>
                    <a:pt x="2593" y="89"/>
                    <a:pt x="2531" y="1"/>
                    <a:pt x="2379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3" name="Google Shape;11413;p32"/>
            <p:cNvSpPr/>
            <p:nvPr/>
          </p:nvSpPr>
          <p:spPr>
            <a:xfrm>
              <a:off x="1828473" y="2109331"/>
              <a:ext cx="214571" cy="147132"/>
            </a:xfrm>
            <a:custGeom>
              <a:avLst/>
              <a:gdLst/>
              <a:ahLst/>
              <a:cxnLst/>
              <a:rect l="l" t="t" r="r" b="b"/>
              <a:pathLst>
                <a:path w="2854" h="1957" extrusionOk="0">
                  <a:moveTo>
                    <a:pt x="2472" y="0"/>
                  </a:moveTo>
                  <a:cubicBezTo>
                    <a:pt x="2439" y="0"/>
                    <a:pt x="2407" y="10"/>
                    <a:pt x="2377" y="32"/>
                  </a:cubicBezTo>
                  <a:cubicBezTo>
                    <a:pt x="1122" y="1020"/>
                    <a:pt x="837" y="384"/>
                    <a:pt x="1" y="1522"/>
                  </a:cubicBezTo>
                  <a:lnTo>
                    <a:pt x="1206" y="1957"/>
                  </a:lnTo>
                  <a:cubicBezTo>
                    <a:pt x="1206" y="1957"/>
                    <a:pt x="1356" y="1170"/>
                    <a:pt x="2511" y="517"/>
                  </a:cubicBezTo>
                  <a:cubicBezTo>
                    <a:pt x="2854" y="332"/>
                    <a:pt x="2661" y="0"/>
                    <a:pt x="247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4" name="Google Shape;11414;p32"/>
            <p:cNvSpPr/>
            <p:nvPr/>
          </p:nvSpPr>
          <p:spPr>
            <a:xfrm>
              <a:off x="1783137" y="2160757"/>
              <a:ext cx="119691" cy="195174"/>
            </a:xfrm>
            <a:custGeom>
              <a:avLst/>
              <a:gdLst/>
              <a:ahLst/>
              <a:cxnLst/>
              <a:rect l="l" t="t" r="r" b="b"/>
              <a:pathLst>
                <a:path w="1592" h="2596" extrusionOk="0">
                  <a:moveTo>
                    <a:pt x="1558" y="1"/>
                  </a:moveTo>
                  <a:lnTo>
                    <a:pt x="1" y="85"/>
                  </a:lnTo>
                  <a:lnTo>
                    <a:pt x="503" y="2595"/>
                  </a:lnTo>
                  <a:lnTo>
                    <a:pt x="1591" y="1792"/>
                  </a:lnTo>
                  <a:lnTo>
                    <a:pt x="1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5" name="Google Shape;11415;p32"/>
            <p:cNvSpPr/>
            <p:nvPr/>
          </p:nvSpPr>
          <p:spPr>
            <a:xfrm>
              <a:off x="1722764" y="1465834"/>
              <a:ext cx="57966" cy="82400"/>
            </a:xfrm>
            <a:custGeom>
              <a:avLst/>
              <a:gdLst/>
              <a:ahLst/>
              <a:cxnLst/>
              <a:rect l="l" t="t" r="r" b="b"/>
              <a:pathLst>
                <a:path w="771" h="1096" extrusionOk="0">
                  <a:moveTo>
                    <a:pt x="246" y="1"/>
                  </a:moveTo>
                  <a:cubicBezTo>
                    <a:pt x="219" y="1"/>
                    <a:pt x="193" y="7"/>
                    <a:pt x="168" y="21"/>
                  </a:cubicBezTo>
                  <a:cubicBezTo>
                    <a:pt x="17" y="105"/>
                    <a:pt x="0" y="389"/>
                    <a:pt x="134" y="690"/>
                  </a:cubicBezTo>
                  <a:cubicBezTo>
                    <a:pt x="232" y="928"/>
                    <a:pt x="400" y="1096"/>
                    <a:pt x="531" y="1096"/>
                  </a:cubicBezTo>
                  <a:cubicBezTo>
                    <a:pt x="557" y="1096"/>
                    <a:pt x="581" y="1089"/>
                    <a:pt x="603" y="1075"/>
                  </a:cubicBezTo>
                  <a:cubicBezTo>
                    <a:pt x="737" y="992"/>
                    <a:pt x="770" y="707"/>
                    <a:pt x="653" y="406"/>
                  </a:cubicBezTo>
                  <a:cubicBezTo>
                    <a:pt x="541" y="168"/>
                    <a:pt x="383" y="1"/>
                    <a:pt x="24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6" name="Google Shape;11416;p32"/>
            <p:cNvSpPr/>
            <p:nvPr/>
          </p:nvSpPr>
          <p:spPr>
            <a:xfrm>
              <a:off x="1732839" y="1479893"/>
              <a:ext cx="37817" cy="54282"/>
            </a:xfrm>
            <a:custGeom>
              <a:avLst/>
              <a:gdLst/>
              <a:ahLst/>
              <a:cxnLst/>
              <a:rect l="l" t="t" r="r" b="b"/>
              <a:pathLst>
                <a:path w="503" h="722" extrusionOk="0">
                  <a:moveTo>
                    <a:pt x="151" y="1"/>
                  </a:moveTo>
                  <a:cubicBezTo>
                    <a:pt x="133" y="1"/>
                    <a:pt x="116" y="6"/>
                    <a:pt x="101" y="18"/>
                  </a:cubicBezTo>
                  <a:cubicBezTo>
                    <a:pt x="0" y="51"/>
                    <a:pt x="0" y="269"/>
                    <a:pt x="51" y="453"/>
                  </a:cubicBezTo>
                  <a:cubicBezTo>
                    <a:pt x="119" y="604"/>
                    <a:pt x="233" y="722"/>
                    <a:pt x="318" y="722"/>
                  </a:cubicBezTo>
                  <a:cubicBezTo>
                    <a:pt x="337" y="722"/>
                    <a:pt x="354" y="716"/>
                    <a:pt x="369" y="704"/>
                  </a:cubicBezTo>
                  <a:cubicBezTo>
                    <a:pt x="469" y="637"/>
                    <a:pt x="503" y="453"/>
                    <a:pt x="419" y="269"/>
                  </a:cubicBezTo>
                  <a:cubicBezTo>
                    <a:pt x="350" y="118"/>
                    <a:pt x="236" y="1"/>
                    <a:pt x="151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7" name="Google Shape;11417;p32"/>
            <p:cNvSpPr/>
            <p:nvPr/>
          </p:nvSpPr>
          <p:spPr>
            <a:xfrm>
              <a:off x="1741635" y="1501170"/>
              <a:ext cx="29020" cy="38268"/>
            </a:xfrm>
            <a:custGeom>
              <a:avLst/>
              <a:gdLst/>
              <a:ahLst/>
              <a:cxnLst/>
              <a:rect l="l" t="t" r="r" b="b"/>
              <a:pathLst>
                <a:path w="386" h="509" extrusionOk="0">
                  <a:moveTo>
                    <a:pt x="110" y="0"/>
                  </a:moveTo>
                  <a:cubicBezTo>
                    <a:pt x="101" y="0"/>
                    <a:pt x="93" y="1"/>
                    <a:pt x="84" y="3"/>
                  </a:cubicBezTo>
                  <a:cubicBezTo>
                    <a:pt x="17" y="53"/>
                    <a:pt x="1" y="170"/>
                    <a:pt x="68" y="321"/>
                  </a:cubicBezTo>
                  <a:cubicBezTo>
                    <a:pt x="112" y="453"/>
                    <a:pt x="195" y="508"/>
                    <a:pt x="271" y="508"/>
                  </a:cubicBezTo>
                  <a:cubicBezTo>
                    <a:pt x="281" y="508"/>
                    <a:pt x="292" y="507"/>
                    <a:pt x="302" y="505"/>
                  </a:cubicBezTo>
                  <a:cubicBezTo>
                    <a:pt x="386" y="472"/>
                    <a:pt x="386" y="338"/>
                    <a:pt x="319" y="187"/>
                  </a:cubicBezTo>
                  <a:cubicBezTo>
                    <a:pt x="258" y="67"/>
                    <a:pt x="185" y="0"/>
                    <a:pt x="11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8" name="Google Shape;11418;p32"/>
            <p:cNvSpPr/>
            <p:nvPr/>
          </p:nvSpPr>
          <p:spPr>
            <a:xfrm>
              <a:off x="2578506" y="2179478"/>
              <a:ext cx="68040" cy="60672"/>
            </a:xfrm>
            <a:custGeom>
              <a:avLst/>
              <a:gdLst/>
              <a:ahLst/>
              <a:cxnLst/>
              <a:rect l="l" t="t" r="r" b="b"/>
              <a:pathLst>
                <a:path w="905" h="807" extrusionOk="0">
                  <a:moveTo>
                    <a:pt x="280" y="0"/>
                  </a:moveTo>
                  <a:cubicBezTo>
                    <a:pt x="204" y="0"/>
                    <a:pt x="139" y="16"/>
                    <a:pt x="101" y="53"/>
                  </a:cubicBezTo>
                  <a:cubicBezTo>
                    <a:pt x="1" y="187"/>
                    <a:pt x="84" y="338"/>
                    <a:pt x="218" y="354"/>
                  </a:cubicBezTo>
                  <a:cubicBezTo>
                    <a:pt x="319" y="354"/>
                    <a:pt x="68" y="806"/>
                    <a:pt x="68" y="806"/>
                  </a:cubicBezTo>
                  <a:cubicBezTo>
                    <a:pt x="503" y="656"/>
                    <a:pt x="905" y="254"/>
                    <a:pt x="754" y="137"/>
                  </a:cubicBezTo>
                  <a:cubicBezTo>
                    <a:pt x="652" y="69"/>
                    <a:pt x="441" y="0"/>
                    <a:pt x="28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9" name="Google Shape;11419;p32"/>
            <p:cNvSpPr/>
            <p:nvPr/>
          </p:nvSpPr>
          <p:spPr>
            <a:xfrm>
              <a:off x="1849900" y="1426964"/>
              <a:ext cx="25186" cy="44358"/>
            </a:xfrm>
            <a:custGeom>
              <a:avLst/>
              <a:gdLst/>
              <a:ahLst/>
              <a:cxnLst/>
              <a:rect l="l" t="t" r="r" b="b"/>
              <a:pathLst>
                <a:path w="335" h="590" extrusionOk="0">
                  <a:moveTo>
                    <a:pt x="126" y="1"/>
                  </a:moveTo>
                  <a:cubicBezTo>
                    <a:pt x="123" y="1"/>
                    <a:pt x="120" y="1"/>
                    <a:pt x="117" y="2"/>
                  </a:cubicBezTo>
                  <a:cubicBezTo>
                    <a:pt x="50" y="36"/>
                    <a:pt x="0" y="153"/>
                    <a:pt x="50" y="320"/>
                  </a:cubicBezTo>
                  <a:cubicBezTo>
                    <a:pt x="82" y="477"/>
                    <a:pt x="157" y="590"/>
                    <a:pt x="221" y="590"/>
                  </a:cubicBezTo>
                  <a:cubicBezTo>
                    <a:pt x="226" y="590"/>
                    <a:pt x="230" y="589"/>
                    <a:pt x="234" y="588"/>
                  </a:cubicBezTo>
                  <a:cubicBezTo>
                    <a:pt x="318" y="588"/>
                    <a:pt x="335" y="454"/>
                    <a:pt x="301" y="287"/>
                  </a:cubicBezTo>
                  <a:cubicBezTo>
                    <a:pt x="254" y="129"/>
                    <a:pt x="177" y="1"/>
                    <a:pt x="126" y="1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0" name="Google Shape;11420;p32"/>
            <p:cNvSpPr/>
            <p:nvPr/>
          </p:nvSpPr>
          <p:spPr>
            <a:xfrm>
              <a:off x="1951774" y="1427114"/>
              <a:ext cx="20224" cy="47891"/>
            </a:xfrm>
            <a:custGeom>
              <a:avLst/>
              <a:gdLst/>
              <a:ahLst/>
              <a:cxnLst/>
              <a:rect l="l" t="t" r="r" b="b"/>
              <a:pathLst>
                <a:path w="269" h="637" extrusionOk="0">
                  <a:moveTo>
                    <a:pt x="118" y="0"/>
                  </a:moveTo>
                  <a:cubicBezTo>
                    <a:pt x="51" y="0"/>
                    <a:pt x="1" y="151"/>
                    <a:pt x="1" y="318"/>
                  </a:cubicBezTo>
                  <a:cubicBezTo>
                    <a:pt x="18" y="502"/>
                    <a:pt x="85" y="636"/>
                    <a:pt x="152" y="636"/>
                  </a:cubicBezTo>
                  <a:cubicBezTo>
                    <a:pt x="218" y="620"/>
                    <a:pt x="269" y="486"/>
                    <a:pt x="252" y="302"/>
                  </a:cubicBezTo>
                  <a:cubicBezTo>
                    <a:pt x="252" y="134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1" name="Google Shape;11421;p32"/>
            <p:cNvSpPr/>
            <p:nvPr/>
          </p:nvSpPr>
          <p:spPr>
            <a:xfrm>
              <a:off x="1823435" y="1376515"/>
              <a:ext cx="60447" cy="44658"/>
            </a:xfrm>
            <a:custGeom>
              <a:avLst/>
              <a:gdLst/>
              <a:ahLst/>
              <a:cxnLst/>
              <a:rect l="l" t="t" r="r" b="b"/>
              <a:pathLst>
                <a:path w="804" h="594" extrusionOk="0">
                  <a:moveTo>
                    <a:pt x="613" y="0"/>
                  </a:moveTo>
                  <a:cubicBezTo>
                    <a:pt x="604" y="0"/>
                    <a:pt x="595" y="1"/>
                    <a:pt x="586" y="4"/>
                  </a:cubicBezTo>
                  <a:lnTo>
                    <a:pt x="84" y="188"/>
                  </a:lnTo>
                  <a:cubicBezTo>
                    <a:pt x="17" y="221"/>
                    <a:pt x="1" y="305"/>
                    <a:pt x="17" y="372"/>
                  </a:cubicBezTo>
                  <a:lnTo>
                    <a:pt x="68" y="506"/>
                  </a:lnTo>
                  <a:cubicBezTo>
                    <a:pt x="81" y="561"/>
                    <a:pt x="130" y="594"/>
                    <a:pt x="184" y="594"/>
                  </a:cubicBezTo>
                  <a:cubicBezTo>
                    <a:pt x="195" y="594"/>
                    <a:pt x="207" y="592"/>
                    <a:pt x="218" y="590"/>
                  </a:cubicBezTo>
                  <a:lnTo>
                    <a:pt x="720" y="405"/>
                  </a:lnTo>
                  <a:cubicBezTo>
                    <a:pt x="771" y="389"/>
                    <a:pt x="804" y="305"/>
                    <a:pt x="771" y="238"/>
                  </a:cubicBezTo>
                  <a:lnTo>
                    <a:pt x="737" y="87"/>
                  </a:lnTo>
                  <a:cubicBezTo>
                    <a:pt x="723" y="44"/>
                    <a:pt x="670" y="0"/>
                    <a:pt x="613" y="0"/>
                  </a:cubicBez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2" name="Google Shape;11422;p32"/>
            <p:cNvSpPr/>
            <p:nvPr/>
          </p:nvSpPr>
          <p:spPr>
            <a:xfrm>
              <a:off x="1931700" y="1380274"/>
              <a:ext cx="49094" cy="38268"/>
            </a:xfrm>
            <a:custGeom>
              <a:avLst/>
              <a:gdLst/>
              <a:ahLst/>
              <a:cxnLst/>
              <a:rect l="l" t="t" r="r" b="b"/>
              <a:pathLst>
                <a:path w="653" h="509" extrusionOk="0">
                  <a:moveTo>
                    <a:pt x="92" y="1"/>
                  </a:moveTo>
                  <a:cubicBezTo>
                    <a:pt x="38" y="1"/>
                    <a:pt x="0" y="46"/>
                    <a:pt x="0" y="104"/>
                  </a:cubicBezTo>
                  <a:lnTo>
                    <a:pt x="0" y="255"/>
                  </a:lnTo>
                  <a:cubicBezTo>
                    <a:pt x="0" y="322"/>
                    <a:pt x="50" y="406"/>
                    <a:pt x="117" y="406"/>
                  </a:cubicBezTo>
                  <a:lnTo>
                    <a:pt x="552" y="506"/>
                  </a:lnTo>
                  <a:cubicBezTo>
                    <a:pt x="558" y="508"/>
                    <a:pt x="563" y="509"/>
                    <a:pt x="568" y="509"/>
                  </a:cubicBezTo>
                  <a:cubicBezTo>
                    <a:pt x="613" y="509"/>
                    <a:pt x="653" y="451"/>
                    <a:pt x="653" y="406"/>
                  </a:cubicBezTo>
                  <a:lnTo>
                    <a:pt x="653" y="255"/>
                  </a:lnTo>
                  <a:cubicBezTo>
                    <a:pt x="653" y="188"/>
                    <a:pt x="619" y="121"/>
                    <a:pt x="552" y="104"/>
                  </a:cubicBezTo>
                  <a:lnTo>
                    <a:pt x="117" y="4"/>
                  </a:ln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rgbClr val="8E3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3" name="Google Shape;11423;p32"/>
            <p:cNvSpPr/>
            <p:nvPr/>
          </p:nvSpPr>
          <p:spPr>
            <a:xfrm>
              <a:off x="1903957" y="1467337"/>
              <a:ext cx="38193" cy="53154"/>
            </a:xfrm>
            <a:custGeom>
              <a:avLst/>
              <a:gdLst/>
              <a:ahLst/>
              <a:cxnLst/>
              <a:rect l="l" t="t" r="r" b="b"/>
              <a:pathLst>
                <a:path w="508" h="707" extrusionOk="0">
                  <a:moveTo>
                    <a:pt x="202" y="1"/>
                  </a:moveTo>
                  <a:cubicBezTo>
                    <a:pt x="202" y="1"/>
                    <a:pt x="185" y="18"/>
                    <a:pt x="168" y="51"/>
                  </a:cubicBezTo>
                  <a:cubicBezTo>
                    <a:pt x="257" y="272"/>
                    <a:pt x="345" y="624"/>
                    <a:pt x="113" y="624"/>
                  </a:cubicBezTo>
                  <a:cubicBezTo>
                    <a:pt x="82" y="624"/>
                    <a:pt x="45" y="617"/>
                    <a:pt x="1" y="603"/>
                  </a:cubicBezTo>
                  <a:lnTo>
                    <a:pt x="1" y="637"/>
                  </a:lnTo>
                  <a:cubicBezTo>
                    <a:pt x="98" y="685"/>
                    <a:pt x="171" y="706"/>
                    <a:pt x="225" y="706"/>
                  </a:cubicBezTo>
                  <a:cubicBezTo>
                    <a:pt x="507" y="706"/>
                    <a:pt x="272" y="141"/>
                    <a:pt x="2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4" name="Google Shape;11424;p32"/>
            <p:cNvSpPr/>
            <p:nvPr/>
          </p:nvSpPr>
          <p:spPr>
            <a:xfrm>
              <a:off x="1873808" y="1541619"/>
              <a:ext cx="76837" cy="45034"/>
            </a:xfrm>
            <a:custGeom>
              <a:avLst/>
              <a:gdLst/>
              <a:ahLst/>
              <a:cxnLst/>
              <a:rect l="l" t="t" r="r" b="b"/>
              <a:pathLst>
                <a:path w="1022" h="599" extrusionOk="0">
                  <a:moveTo>
                    <a:pt x="0" y="0"/>
                  </a:moveTo>
                  <a:cubicBezTo>
                    <a:pt x="0" y="302"/>
                    <a:pt x="201" y="553"/>
                    <a:pt x="469" y="586"/>
                  </a:cubicBezTo>
                  <a:cubicBezTo>
                    <a:pt x="503" y="594"/>
                    <a:pt x="537" y="598"/>
                    <a:pt x="571" y="598"/>
                  </a:cubicBezTo>
                  <a:cubicBezTo>
                    <a:pt x="811" y="598"/>
                    <a:pt x="1006" y="393"/>
                    <a:pt x="1021" y="84"/>
                  </a:cubicBezTo>
                  <a:lnTo>
                    <a:pt x="102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5" name="Google Shape;11425;p32"/>
            <p:cNvSpPr/>
            <p:nvPr/>
          </p:nvSpPr>
          <p:spPr>
            <a:xfrm>
              <a:off x="1878846" y="1545378"/>
              <a:ext cx="66762" cy="18946"/>
            </a:xfrm>
            <a:custGeom>
              <a:avLst/>
              <a:gdLst/>
              <a:ahLst/>
              <a:cxnLst/>
              <a:rect l="l" t="t" r="r" b="b"/>
              <a:pathLst>
                <a:path w="888" h="252" extrusionOk="0">
                  <a:moveTo>
                    <a:pt x="0" y="1"/>
                  </a:moveTo>
                  <a:cubicBezTo>
                    <a:pt x="0" y="84"/>
                    <a:pt x="34" y="185"/>
                    <a:pt x="84" y="252"/>
                  </a:cubicBezTo>
                  <a:lnTo>
                    <a:pt x="837" y="252"/>
                  </a:lnTo>
                  <a:cubicBezTo>
                    <a:pt x="870" y="185"/>
                    <a:pt x="887" y="135"/>
                    <a:pt x="887" y="68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F9E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6" name="Google Shape;11426;p32"/>
            <p:cNvSpPr/>
            <p:nvPr/>
          </p:nvSpPr>
          <p:spPr>
            <a:xfrm>
              <a:off x="2956078" y="2091588"/>
              <a:ext cx="490867" cy="566350"/>
            </a:xfrm>
            <a:custGeom>
              <a:avLst/>
              <a:gdLst/>
              <a:ahLst/>
              <a:cxnLst/>
              <a:rect l="l" t="t" r="r" b="b"/>
              <a:pathLst>
                <a:path w="6529" h="7533" extrusionOk="0">
                  <a:moveTo>
                    <a:pt x="921" y="0"/>
                  </a:moveTo>
                  <a:lnTo>
                    <a:pt x="0" y="1406"/>
                  </a:lnTo>
                  <a:cubicBezTo>
                    <a:pt x="636" y="3632"/>
                    <a:pt x="2930" y="7265"/>
                    <a:pt x="3599" y="7516"/>
                  </a:cubicBezTo>
                  <a:cubicBezTo>
                    <a:pt x="3633" y="7527"/>
                    <a:pt x="3671" y="7532"/>
                    <a:pt x="3713" y="7532"/>
                  </a:cubicBezTo>
                  <a:cubicBezTo>
                    <a:pt x="4492" y="7532"/>
                    <a:pt x="6528" y="5676"/>
                    <a:pt x="6528" y="4754"/>
                  </a:cubicBezTo>
                  <a:cubicBezTo>
                    <a:pt x="6512" y="3766"/>
                    <a:pt x="921" y="0"/>
                    <a:pt x="92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7" name="Google Shape;11427;p32"/>
            <p:cNvSpPr/>
            <p:nvPr/>
          </p:nvSpPr>
          <p:spPr>
            <a:xfrm>
              <a:off x="2956078" y="2197296"/>
              <a:ext cx="490867" cy="460643"/>
            </a:xfrm>
            <a:custGeom>
              <a:avLst/>
              <a:gdLst/>
              <a:ahLst/>
              <a:cxnLst/>
              <a:rect l="l" t="t" r="r" b="b"/>
              <a:pathLst>
                <a:path w="6529" h="6127" extrusionOk="0">
                  <a:moveTo>
                    <a:pt x="0" y="0"/>
                  </a:moveTo>
                  <a:cubicBezTo>
                    <a:pt x="636" y="2226"/>
                    <a:pt x="2930" y="5859"/>
                    <a:pt x="3599" y="6110"/>
                  </a:cubicBezTo>
                  <a:cubicBezTo>
                    <a:pt x="3633" y="6121"/>
                    <a:pt x="3671" y="6126"/>
                    <a:pt x="3713" y="6126"/>
                  </a:cubicBezTo>
                  <a:cubicBezTo>
                    <a:pt x="4492" y="6126"/>
                    <a:pt x="6528" y="4270"/>
                    <a:pt x="6528" y="3348"/>
                  </a:cubicBezTo>
                  <a:cubicBezTo>
                    <a:pt x="6528" y="3063"/>
                    <a:pt x="6177" y="2645"/>
                    <a:pt x="5658" y="2176"/>
                  </a:cubicBezTo>
                  <a:cubicBezTo>
                    <a:pt x="5180" y="2766"/>
                    <a:pt x="4610" y="3234"/>
                    <a:pt x="4283" y="3234"/>
                  </a:cubicBezTo>
                  <a:cubicBezTo>
                    <a:pt x="4266" y="3234"/>
                    <a:pt x="4250" y="3233"/>
                    <a:pt x="4235" y="3231"/>
                  </a:cubicBezTo>
                  <a:cubicBezTo>
                    <a:pt x="3666" y="3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8" name="Google Shape;11428;p32"/>
            <p:cNvSpPr/>
            <p:nvPr/>
          </p:nvSpPr>
          <p:spPr>
            <a:xfrm>
              <a:off x="3620552" y="1245996"/>
              <a:ext cx="393956" cy="469364"/>
            </a:xfrm>
            <a:custGeom>
              <a:avLst/>
              <a:gdLst/>
              <a:ahLst/>
              <a:cxnLst/>
              <a:rect l="l" t="t" r="r" b="b"/>
              <a:pathLst>
                <a:path w="5240" h="6243" extrusionOk="0">
                  <a:moveTo>
                    <a:pt x="2056" y="1"/>
                  </a:moveTo>
                  <a:cubicBezTo>
                    <a:pt x="1866" y="1"/>
                    <a:pt x="1659" y="33"/>
                    <a:pt x="1440" y="116"/>
                  </a:cubicBezTo>
                  <a:cubicBezTo>
                    <a:pt x="419" y="468"/>
                    <a:pt x="586" y="1321"/>
                    <a:pt x="586" y="1321"/>
                  </a:cubicBezTo>
                  <a:cubicBezTo>
                    <a:pt x="368" y="1455"/>
                    <a:pt x="0" y="2292"/>
                    <a:pt x="620" y="3079"/>
                  </a:cubicBezTo>
                  <a:lnTo>
                    <a:pt x="3013" y="6242"/>
                  </a:lnTo>
                  <a:cubicBezTo>
                    <a:pt x="3013" y="6242"/>
                    <a:pt x="5022" y="4920"/>
                    <a:pt x="5139" y="3966"/>
                  </a:cubicBezTo>
                  <a:cubicBezTo>
                    <a:pt x="5239" y="2978"/>
                    <a:pt x="4637" y="2577"/>
                    <a:pt x="4637" y="2577"/>
                  </a:cubicBezTo>
                  <a:cubicBezTo>
                    <a:pt x="4637" y="2577"/>
                    <a:pt x="5139" y="1874"/>
                    <a:pt x="4704" y="970"/>
                  </a:cubicBezTo>
                  <a:cubicBezTo>
                    <a:pt x="4467" y="468"/>
                    <a:pt x="4046" y="354"/>
                    <a:pt x="3712" y="354"/>
                  </a:cubicBezTo>
                  <a:cubicBezTo>
                    <a:pt x="3433" y="354"/>
                    <a:pt x="3214" y="434"/>
                    <a:pt x="3214" y="434"/>
                  </a:cubicBezTo>
                  <a:cubicBezTo>
                    <a:pt x="3214" y="434"/>
                    <a:pt x="2750" y="1"/>
                    <a:pt x="2056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9" name="Google Shape;11429;p32"/>
            <p:cNvSpPr/>
            <p:nvPr/>
          </p:nvSpPr>
          <p:spPr>
            <a:xfrm>
              <a:off x="3089755" y="2821472"/>
              <a:ext cx="594994" cy="1242165"/>
            </a:xfrm>
            <a:custGeom>
              <a:avLst/>
              <a:gdLst/>
              <a:ahLst/>
              <a:cxnLst/>
              <a:rect l="l" t="t" r="r" b="b"/>
              <a:pathLst>
                <a:path w="7914" h="16522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066" y="1"/>
                    <a:pt x="0" y="7793"/>
                    <a:pt x="3344" y="16522"/>
                  </a:cubicBezTo>
                  <a:lnTo>
                    <a:pt x="3662" y="16522"/>
                  </a:lnTo>
                  <a:lnTo>
                    <a:pt x="7914" y="1708"/>
                  </a:lnTo>
                  <a:lnTo>
                    <a:pt x="1068" y="1"/>
                  </a:lnTo>
                  <a:cubicBezTo>
                    <a:pt x="1068" y="1"/>
                    <a:pt x="1068" y="1"/>
                    <a:pt x="1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0" name="Google Shape;11430;p32"/>
            <p:cNvSpPr/>
            <p:nvPr/>
          </p:nvSpPr>
          <p:spPr>
            <a:xfrm>
              <a:off x="3343651" y="2900790"/>
              <a:ext cx="341103" cy="1161570"/>
            </a:xfrm>
            <a:custGeom>
              <a:avLst/>
              <a:gdLst/>
              <a:ahLst/>
              <a:cxnLst/>
              <a:rect l="l" t="t" r="r" b="b"/>
              <a:pathLst>
                <a:path w="4537" h="15450" extrusionOk="0">
                  <a:moveTo>
                    <a:pt x="2043" y="0"/>
                  </a:moveTo>
                  <a:cubicBezTo>
                    <a:pt x="17" y="2461"/>
                    <a:pt x="1" y="8855"/>
                    <a:pt x="51" y="15450"/>
                  </a:cubicBezTo>
                  <a:lnTo>
                    <a:pt x="285" y="15450"/>
                  </a:lnTo>
                  <a:lnTo>
                    <a:pt x="4537" y="636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1" name="Google Shape;11431;p32"/>
            <p:cNvSpPr/>
            <p:nvPr/>
          </p:nvSpPr>
          <p:spPr>
            <a:xfrm>
              <a:off x="3276963" y="2836584"/>
              <a:ext cx="624240" cy="1227054"/>
            </a:xfrm>
            <a:custGeom>
              <a:avLst/>
              <a:gdLst/>
              <a:ahLst/>
              <a:cxnLst/>
              <a:rect l="l" t="t" r="r" b="b"/>
              <a:pathLst>
                <a:path w="8303" h="163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7" y="18"/>
                    <a:pt x="1437" y="7703"/>
                    <a:pt x="7533" y="16321"/>
                  </a:cubicBezTo>
                  <a:lnTo>
                    <a:pt x="7851" y="16321"/>
                  </a:lnTo>
                  <a:lnTo>
                    <a:pt x="830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2" name="Google Shape;11432;p32"/>
            <p:cNvSpPr/>
            <p:nvPr/>
          </p:nvSpPr>
          <p:spPr>
            <a:xfrm>
              <a:off x="3154864" y="2735912"/>
              <a:ext cx="746337" cy="1327723"/>
            </a:xfrm>
            <a:custGeom>
              <a:avLst/>
              <a:gdLst/>
              <a:ahLst/>
              <a:cxnLst/>
              <a:rect l="l" t="t" r="r" b="b"/>
              <a:pathLst>
                <a:path w="9927" h="17660" extrusionOk="0">
                  <a:moveTo>
                    <a:pt x="369" y="0"/>
                  </a:moveTo>
                  <a:cubicBezTo>
                    <a:pt x="369" y="0"/>
                    <a:pt x="1" y="1591"/>
                    <a:pt x="85" y="3499"/>
                  </a:cubicBezTo>
                  <a:cubicBezTo>
                    <a:pt x="1959" y="3599"/>
                    <a:pt x="5123" y="4386"/>
                    <a:pt x="8504" y="5256"/>
                  </a:cubicBezTo>
                  <a:lnTo>
                    <a:pt x="9257" y="17660"/>
                  </a:lnTo>
                  <a:lnTo>
                    <a:pt x="9475" y="17660"/>
                  </a:lnTo>
                  <a:lnTo>
                    <a:pt x="9927" y="2126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3" name="Google Shape;11433;p32"/>
            <p:cNvSpPr/>
            <p:nvPr/>
          </p:nvSpPr>
          <p:spPr>
            <a:xfrm>
              <a:off x="3133512" y="1790101"/>
              <a:ext cx="996770" cy="1303289"/>
            </a:xfrm>
            <a:custGeom>
              <a:avLst/>
              <a:gdLst/>
              <a:ahLst/>
              <a:cxnLst/>
              <a:rect l="l" t="t" r="r" b="b"/>
              <a:pathLst>
                <a:path w="13258" h="17335" extrusionOk="0">
                  <a:moveTo>
                    <a:pt x="8180" y="1"/>
                  </a:moveTo>
                  <a:cubicBezTo>
                    <a:pt x="7559" y="1"/>
                    <a:pt x="6992" y="167"/>
                    <a:pt x="6528" y="361"/>
                  </a:cubicBezTo>
                  <a:cubicBezTo>
                    <a:pt x="2796" y="1918"/>
                    <a:pt x="335" y="7961"/>
                    <a:pt x="0" y="14874"/>
                  </a:cubicBezTo>
                  <a:cubicBezTo>
                    <a:pt x="3767" y="16179"/>
                    <a:pt x="10362" y="17334"/>
                    <a:pt x="10362" y="17334"/>
                  </a:cubicBezTo>
                  <a:cubicBezTo>
                    <a:pt x="10362" y="17334"/>
                    <a:pt x="13257" y="4546"/>
                    <a:pt x="11500" y="2035"/>
                  </a:cubicBezTo>
                  <a:cubicBezTo>
                    <a:pt x="10400" y="464"/>
                    <a:pt x="9216" y="1"/>
                    <a:pt x="8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4" name="Google Shape;11434;p32"/>
            <p:cNvSpPr/>
            <p:nvPr/>
          </p:nvSpPr>
          <p:spPr>
            <a:xfrm>
              <a:off x="3590328" y="1790778"/>
              <a:ext cx="365011" cy="112097"/>
            </a:xfrm>
            <a:custGeom>
              <a:avLst/>
              <a:gdLst/>
              <a:ahLst/>
              <a:cxnLst/>
              <a:rect l="l" t="t" r="r" b="b"/>
              <a:pathLst>
                <a:path w="4855" h="1491" extrusionOk="0">
                  <a:moveTo>
                    <a:pt x="2118" y="0"/>
                  </a:moveTo>
                  <a:cubicBezTo>
                    <a:pt x="1503" y="0"/>
                    <a:pt x="942" y="163"/>
                    <a:pt x="486" y="352"/>
                  </a:cubicBezTo>
                  <a:cubicBezTo>
                    <a:pt x="319" y="419"/>
                    <a:pt x="151" y="503"/>
                    <a:pt x="0" y="587"/>
                  </a:cubicBezTo>
                  <a:cubicBezTo>
                    <a:pt x="352" y="1105"/>
                    <a:pt x="1624" y="1490"/>
                    <a:pt x="3131" y="1490"/>
                  </a:cubicBezTo>
                  <a:cubicBezTo>
                    <a:pt x="3767" y="1490"/>
                    <a:pt x="4353" y="1423"/>
                    <a:pt x="4855" y="1306"/>
                  </a:cubicBezTo>
                  <a:cubicBezTo>
                    <a:pt x="3930" y="314"/>
                    <a:pt x="2972" y="0"/>
                    <a:pt x="2118" y="0"/>
                  </a:cubicBezTo>
                  <a:close/>
                </a:path>
              </a:pathLst>
            </a:custGeom>
            <a:solidFill>
              <a:srgbClr val="F7D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5" name="Google Shape;11435;p32"/>
            <p:cNvSpPr/>
            <p:nvPr/>
          </p:nvSpPr>
          <p:spPr>
            <a:xfrm>
              <a:off x="3326058" y="1930920"/>
              <a:ext cx="804227" cy="1162472"/>
            </a:xfrm>
            <a:custGeom>
              <a:avLst/>
              <a:gdLst/>
              <a:ahLst/>
              <a:cxnLst/>
              <a:rect l="l" t="t" r="r" b="b"/>
              <a:pathLst>
                <a:path w="10697" h="15462" extrusionOk="0">
                  <a:moveTo>
                    <a:pt x="8698" y="0"/>
                  </a:moveTo>
                  <a:cubicBezTo>
                    <a:pt x="7931" y="0"/>
                    <a:pt x="6645" y="3527"/>
                    <a:pt x="4721" y="8330"/>
                  </a:cubicBezTo>
                  <a:cubicBezTo>
                    <a:pt x="3700" y="10875"/>
                    <a:pt x="1624" y="12616"/>
                    <a:pt x="0" y="13771"/>
                  </a:cubicBezTo>
                  <a:cubicBezTo>
                    <a:pt x="3599" y="14725"/>
                    <a:pt x="7801" y="15461"/>
                    <a:pt x="7801" y="15461"/>
                  </a:cubicBezTo>
                  <a:cubicBezTo>
                    <a:pt x="7801" y="15461"/>
                    <a:pt x="10696" y="2673"/>
                    <a:pt x="8956" y="162"/>
                  </a:cubicBezTo>
                  <a:cubicBezTo>
                    <a:pt x="8877" y="53"/>
                    <a:pt x="8791" y="0"/>
                    <a:pt x="8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6" name="Google Shape;11436;p32"/>
            <p:cNvSpPr/>
            <p:nvPr/>
          </p:nvSpPr>
          <p:spPr>
            <a:xfrm>
              <a:off x="3541233" y="1790778"/>
              <a:ext cx="396513" cy="231637"/>
            </a:xfrm>
            <a:custGeom>
              <a:avLst/>
              <a:gdLst/>
              <a:ahLst/>
              <a:cxnLst/>
              <a:rect l="l" t="t" r="r" b="b"/>
              <a:pathLst>
                <a:path w="5274" h="3081" extrusionOk="0">
                  <a:moveTo>
                    <a:pt x="2757" y="1"/>
                  </a:moveTo>
                  <a:cubicBezTo>
                    <a:pt x="2148" y="1"/>
                    <a:pt x="1592" y="162"/>
                    <a:pt x="1139" y="352"/>
                  </a:cubicBezTo>
                  <a:cubicBezTo>
                    <a:pt x="804" y="503"/>
                    <a:pt x="486" y="670"/>
                    <a:pt x="168" y="888"/>
                  </a:cubicBezTo>
                  <a:cubicBezTo>
                    <a:pt x="1" y="1574"/>
                    <a:pt x="101" y="2578"/>
                    <a:pt x="352" y="3081"/>
                  </a:cubicBezTo>
                  <a:cubicBezTo>
                    <a:pt x="2294" y="2896"/>
                    <a:pt x="4068" y="1909"/>
                    <a:pt x="5273" y="1089"/>
                  </a:cubicBezTo>
                  <a:cubicBezTo>
                    <a:pt x="4416" y="269"/>
                    <a:pt x="354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7" name="Google Shape;11437;p32"/>
            <p:cNvSpPr/>
            <p:nvPr/>
          </p:nvSpPr>
          <p:spPr>
            <a:xfrm>
              <a:off x="3571457" y="1790928"/>
              <a:ext cx="332307" cy="192467"/>
            </a:xfrm>
            <a:custGeom>
              <a:avLst/>
              <a:gdLst/>
              <a:ahLst/>
              <a:cxnLst/>
              <a:rect l="l" t="t" r="r" b="b"/>
              <a:pathLst>
                <a:path w="4420" h="2560" extrusionOk="0">
                  <a:moveTo>
                    <a:pt x="2359" y="0"/>
                  </a:moveTo>
                  <a:cubicBezTo>
                    <a:pt x="1749" y="0"/>
                    <a:pt x="1192" y="163"/>
                    <a:pt x="737" y="350"/>
                  </a:cubicBezTo>
                  <a:cubicBezTo>
                    <a:pt x="603" y="417"/>
                    <a:pt x="486" y="467"/>
                    <a:pt x="335" y="534"/>
                  </a:cubicBezTo>
                  <a:cubicBezTo>
                    <a:pt x="0" y="953"/>
                    <a:pt x="34" y="2074"/>
                    <a:pt x="285" y="2560"/>
                  </a:cubicBezTo>
                  <a:cubicBezTo>
                    <a:pt x="2026" y="2392"/>
                    <a:pt x="3549" y="1355"/>
                    <a:pt x="4419" y="718"/>
                  </a:cubicBezTo>
                  <a:cubicBezTo>
                    <a:pt x="3713" y="184"/>
                    <a:pt x="3006" y="0"/>
                    <a:pt x="235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8" name="Google Shape;11438;p32"/>
            <p:cNvSpPr/>
            <p:nvPr/>
          </p:nvSpPr>
          <p:spPr>
            <a:xfrm>
              <a:off x="3591606" y="1790251"/>
              <a:ext cx="313436" cy="112623"/>
            </a:xfrm>
            <a:custGeom>
              <a:avLst/>
              <a:gdLst/>
              <a:ahLst/>
              <a:cxnLst/>
              <a:rect l="l" t="t" r="r" b="b"/>
              <a:pathLst>
                <a:path w="4169" h="1498" extrusionOk="0">
                  <a:moveTo>
                    <a:pt x="2093" y="1"/>
                  </a:moveTo>
                  <a:cubicBezTo>
                    <a:pt x="1481" y="1"/>
                    <a:pt x="924" y="164"/>
                    <a:pt x="469" y="359"/>
                  </a:cubicBezTo>
                  <a:cubicBezTo>
                    <a:pt x="335" y="426"/>
                    <a:pt x="218" y="460"/>
                    <a:pt x="67" y="543"/>
                  </a:cubicBezTo>
                  <a:cubicBezTo>
                    <a:pt x="50" y="577"/>
                    <a:pt x="17" y="610"/>
                    <a:pt x="0" y="661"/>
                  </a:cubicBezTo>
                  <a:cubicBezTo>
                    <a:pt x="402" y="1112"/>
                    <a:pt x="1590" y="1481"/>
                    <a:pt x="3013" y="1497"/>
                  </a:cubicBezTo>
                  <a:cubicBezTo>
                    <a:pt x="3482" y="1230"/>
                    <a:pt x="3867" y="945"/>
                    <a:pt x="4168" y="711"/>
                  </a:cubicBezTo>
                  <a:cubicBezTo>
                    <a:pt x="3453" y="185"/>
                    <a:pt x="2742" y="1"/>
                    <a:pt x="2093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9" name="Google Shape;11439;p32"/>
            <p:cNvSpPr/>
            <p:nvPr/>
          </p:nvSpPr>
          <p:spPr>
            <a:xfrm>
              <a:off x="3634386" y="1599510"/>
              <a:ext cx="247952" cy="264041"/>
            </a:xfrm>
            <a:custGeom>
              <a:avLst/>
              <a:gdLst/>
              <a:ahLst/>
              <a:cxnLst/>
              <a:rect l="l" t="t" r="r" b="b"/>
              <a:pathLst>
                <a:path w="3298" h="3512" extrusionOk="0">
                  <a:moveTo>
                    <a:pt x="3047" y="0"/>
                  </a:moveTo>
                  <a:lnTo>
                    <a:pt x="352" y="1189"/>
                  </a:lnTo>
                  <a:lnTo>
                    <a:pt x="0" y="2863"/>
                  </a:lnTo>
                  <a:cubicBezTo>
                    <a:pt x="95" y="3277"/>
                    <a:pt x="438" y="3512"/>
                    <a:pt x="1109" y="3512"/>
                  </a:cubicBezTo>
                  <a:cubicBezTo>
                    <a:pt x="1630" y="3512"/>
                    <a:pt x="2347" y="3371"/>
                    <a:pt x="3298" y="3064"/>
                  </a:cubicBezTo>
                  <a:lnTo>
                    <a:pt x="3047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0" name="Google Shape;11440;p32"/>
            <p:cNvSpPr/>
            <p:nvPr/>
          </p:nvSpPr>
          <p:spPr>
            <a:xfrm>
              <a:off x="3582810" y="1393206"/>
              <a:ext cx="310880" cy="381401"/>
            </a:xfrm>
            <a:custGeom>
              <a:avLst/>
              <a:gdLst/>
              <a:ahLst/>
              <a:cxnLst/>
              <a:rect l="l" t="t" r="r" b="b"/>
              <a:pathLst>
                <a:path w="4135" h="5073" extrusionOk="0">
                  <a:moveTo>
                    <a:pt x="1734" y="0"/>
                  </a:moveTo>
                  <a:cubicBezTo>
                    <a:pt x="1546" y="0"/>
                    <a:pt x="1403" y="26"/>
                    <a:pt x="1339" y="83"/>
                  </a:cubicBezTo>
                  <a:cubicBezTo>
                    <a:pt x="368" y="870"/>
                    <a:pt x="0" y="3581"/>
                    <a:pt x="268" y="5021"/>
                  </a:cubicBezTo>
                  <a:cubicBezTo>
                    <a:pt x="432" y="5057"/>
                    <a:pt x="606" y="5072"/>
                    <a:pt x="784" y="5072"/>
                  </a:cubicBezTo>
                  <a:cubicBezTo>
                    <a:pt x="1860" y="5072"/>
                    <a:pt x="3094" y="4497"/>
                    <a:pt x="3281" y="4268"/>
                  </a:cubicBezTo>
                  <a:cubicBezTo>
                    <a:pt x="3515" y="4000"/>
                    <a:pt x="4134" y="1439"/>
                    <a:pt x="3934" y="836"/>
                  </a:cubicBezTo>
                  <a:cubicBezTo>
                    <a:pt x="3762" y="361"/>
                    <a:pt x="2435" y="0"/>
                    <a:pt x="173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1" name="Google Shape;11441;p32"/>
            <p:cNvSpPr/>
            <p:nvPr/>
          </p:nvSpPr>
          <p:spPr>
            <a:xfrm>
              <a:off x="3723704" y="1918289"/>
              <a:ext cx="432976" cy="808889"/>
            </a:xfrm>
            <a:custGeom>
              <a:avLst/>
              <a:gdLst/>
              <a:ahLst/>
              <a:cxnLst/>
              <a:rect l="l" t="t" r="r" b="b"/>
              <a:pathLst>
                <a:path w="5759" h="10759" extrusionOk="0">
                  <a:moveTo>
                    <a:pt x="3110" y="0"/>
                  </a:moveTo>
                  <a:cubicBezTo>
                    <a:pt x="2395" y="0"/>
                    <a:pt x="1258" y="880"/>
                    <a:pt x="1323" y="2155"/>
                  </a:cubicBezTo>
                  <a:cubicBezTo>
                    <a:pt x="1390" y="4013"/>
                    <a:pt x="1022" y="6256"/>
                    <a:pt x="1" y="7109"/>
                  </a:cubicBezTo>
                  <a:lnTo>
                    <a:pt x="2813" y="10758"/>
                  </a:lnTo>
                  <a:cubicBezTo>
                    <a:pt x="5625" y="8448"/>
                    <a:pt x="5759" y="3711"/>
                    <a:pt x="3583" y="230"/>
                  </a:cubicBezTo>
                  <a:cubicBezTo>
                    <a:pt x="3486" y="73"/>
                    <a:pt x="3315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2" name="Google Shape;11442;p32"/>
            <p:cNvSpPr/>
            <p:nvPr/>
          </p:nvSpPr>
          <p:spPr>
            <a:xfrm>
              <a:off x="3838209" y="1885810"/>
              <a:ext cx="318473" cy="842570"/>
            </a:xfrm>
            <a:custGeom>
              <a:avLst/>
              <a:gdLst/>
              <a:ahLst/>
              <a:cxnLst/>
              <a:rect l="l" t="t" r="r" b="b"/>
              <a:pathLst>
                <a:path w="4236" h="11207" extrusionOk="0">
                  <a:moveTo>
                    <a:pt x="1391" y="1"/>
                  </a:moveTo>
                  <a:cubicBezTo>
                    <a:pt x="1043" y="1"/>
                    <a:pt x="1081" y="768"/>
                    <a:pt x="1223" y="1147"/>
                  </a:cubicBezTo>
                  <a:cubicBezTo>
                    <a:pt x="2344" y="4110"/>
                    <a:pt x="1993" y="7524"/>
                    <a:pt x="1" y="9533"/>
                  </a:cubicBezTo>
                  <a:lnTo>
                    <a:pt x="1290" y="11207"/>
                  </a:lnTo>
                  <a:cubicBezTo>
                    <a:pt x="4102" y="8880"/>
                    <a:pt x="4236" y="4143"/>
                    <a:pt x="2060" y="662"/>
                  </a:cubicBezTo>
                  <a:cubicBezTo>
                    <a:pt x="1993" y="578"/>
                    <a:pt x="1658" y="59"/>
                    <a:pt x="1457" y="9"/>
                  </a:cubicBezTo>
                  <a:cubicBezTo>
                    <a:pt x="1434" y="3"/>
                    <a:pt x="1412" y="1"/>
                    <a:pt x="1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3" name="Google Shape;11443;p32"/>
            <p:cNvSpPr/>
            <p:nvPr/>
          </p:nvSpPr>
          <p:spPr>
            <a:xfrm>
              <a:off x="3270647" y="4044636"/>
              <a:ext cx="114653" cy="46688"/>
            </a:xfrm>
            <a:custGeom>
              <a:avLst/>
              <a:gdLst/>
              <a:ahLst/>
              <a:cxnLst/>
              <a:rect l="l" t="t" r="r" b="b"/>
              <a:pathLst>
                <a:path w="1525" h="621" extrusionOk="0">
                  <a:moveTo>
                    <a:pt x="1163" y="0"/>
                  </a:moveTo>
                  <a:cubicBezTo>
                    <a:pt x="812" y="0"/>
                    <a:pt x="1" y="621"/>
                    <a:pt x="1" y="621"/>
                  </a:cubicBezTo>
                  <a:lnTo>
                    <a:pt x="1407" y="621"/>
                  </a:lnTo>
                  <a:cubicBezTo>
                    <a:pt x="1407" y="621"/>
                    <a:pt x="1524" y="52"/>
                    <a:pt x="1189" y="1"/>
                  </a:cubicBezTo>
                  <a:cubicBezTo>
                    <a:pt x="1181" y="1"/>
                    <a:pt x="1172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4" name="Google Shape;11444;p32"/>
            <p:cNvSpPr/>
            <p:nvPr/>
          </p:nvSpPr>
          <p:spPr>
            <a:xfrm>
              <a:off x="3824375" y="4043358"/>
              <a:ext cx="94504" cy="47966"/>
            </a:xfrm>
            <a:custGeom>
              <a:avLst/>
              <a:gdLst/>
              <a:ahLst/>
              <a:cxnLst/>
              <a:rect l="l" t="t" r="r" b="b"/>
              <a:pathLst>
                <a:path w="1257" h="638" extrusionOk="0">
                  <a:moveTo>
                    <a:pt x="492" y="1"/>
                  </a:moveTo>
                  <a:cubicBezTo>
                    <a:pt x="484" y="1"/>
                    <a:pt x="477" y="1"/>
                    <a:pt x="470" y="2"/>
                  </a:cubicBezTo>
                  <a:cubicBezTo>
                    <a:pt x="152" y="52"/>
                    <a:pt x="1" y="638"/>
                    <a:pt x="1" y="638"/>
                  </a:cubicBezTo>
                  <a:lnTo>
                    <a:pt x="1256" y="638"/>
                  </a:lnTo>
                  <a:cubicBezTo>
                    <a:pt x="1256" y="638"/>
                    <a:pt x="794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5" name="Google Shape;11445;p32"/>
            <p:cNvSpPr/>
            <p:nvPr/>
          </p:nvSpPr>
          <p:spPr>
            <a:xfrm>
              <a:off x="3667091" y="2404728"/>
              <a:ext cx="387491" cy="367793"/>
            </a:xfrm>
            <a:custGeom>
              <a:avLst/>
              <a:gdLst/>
              <a:ahLst/>
              <a:cxnLst/>
              <a:rect l="l" t="t" r="r" b="b"/>
              <a:pathLst>
                <a:path w="5154" h="4892" extrusionOk="0">
                  <a:moveTo>
                    <a:pt x="2082" y="1"/>
                  </a:moveTo>
                  <a:cubicBezTo>
                    <a:pt x="1719" y="1"/>
                    <a:pt x="1352" y="59"/>
                    <a:pt x="1005" y="171"/>
                  </a:cubicBezTo>
                  <a:cubicBezTo>
                    <a:pt x="1005" y="171"/>
                    <a:pt x="1" y="2196"/>
                    <a:pt x="1356" y="4138"/>
                  </a:cubicBezTo>
                  <a:cubicBezTo>
                    <a:pt x="1725" y="4672"/>
                    <a:pt x="2187" y="4892"/>
                    <a:pt x="2655" y="4892"/>
                  </a:cubicBezTo>
                  <a:cubicBezTo>
                    <a:pt x="3886" y="4892"/>
                    <a:pt x="5153" y="3367"/>
                    <a:pt x="4838" y="2045"/>
                  </a:cubicBezTo>
                  <a:cubicBezTo>
                    <a:pt x="4477" y="642"/>
                    <a:pt x="3295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6" name="Google Shape;11446;p32"/>
            <p:cNvSpPr/>
            <p:nvPr/>
          </p:nvSpPr>
          <p:spPr>
            <a:xfrm>
              <a:off x="3444322" y="2306764"/>
              <a:ext cx="611159" cy="449516"/>
            </a:xfrm>
            <a:custGeom>
              <a:avLst/>
              <a:gdLst/>
              <a:ahLst/>
              <a:cxnLst/>
              <a:rect l="l" t="t" r="r" b="b"/>
              <a:pathLst>
                <a:path w="8129" h="5979" extrusionOk="0">
                  <a:moveTo>
                    <a:pt x="620" y="1"/>
                  </a:moveTo>
                  <a:lnTo>
                    <a:pt x="1" y="1725"/>
                  </a:lnTo>
                  <a:cubicBezTo>
                    <a:pt x="1524" y="3499"/>
                    <a:pt x="4437" y="5842"/>
                    <a:pt x="5140" y="5959"/>
                  </a:cubicBezTo>
                  <a:cubicBezTo>
                    <a:pt x="5218" y="5972"/>
                    <a:pt x="5296" y="5978"/>
                    <a:pt x="5372" y="5978"/>
                  </a:cubicBezTo>
                  <a:cubicBezTo>
                    <a:pt x="6937" y="5978"/>
                    <a:pt x="8128" y="3471"/>
                    <a:pt x="6613" y="2227"/>
                  </a:cubicBezTo>
                  <a:cubicBezTo>
                    <a:pt x="5859" y="1591"/>
                    <a:pt x="620" y="1"/>
                    <a:pt x="620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7" name="Google Shape;11447;p32"/>
            <p:cNvSpPr/>
            <p:nvPr/>
          </p:nvSpPr>
          <p:spPr>
            <a:xfrm>
              <a:off x="3445600" y="2436380"/>
              <a:ext cx="601986" cy="319826"/>
            </a:xfrm>
            <a:custGeom>
              <a:avLst/>
              <a:gdLst/>
              <a:ahLst/>
              <a:cxnLst/>
              <a:rect l="l" t="t" r="r" b="b"/>
              <a:pathLst>
                <a:path w="8007" h="4254" extrusionOk="0">
                  <a:moveTo>
                    <a:pt x="1" y="1"/>
                  </a:moveTo>
                  <a:lnTo>
                    <a:pt x="1" y="1"/>
                  </a:lnTo>
                  <a:cubicBezTo>
                    <a:pt x="1524" y="1775"/>
                    <a:pt x="4436" y="4118"/>
                    <a:pt x="5139" y="4235"/>
                  </a:cubicBezTo>
                  <a:cubicBezTo>
                    <a:pt x="5215" y="4247"/>
                    <a:pt x="5289" y="4253"/>
                    <a:pt x="5363" y="4253"/>
                  </a:cubicBezTo>
                  <a:cubicBezTo>
                    <a:pt x="6850" y="4253"/>
                    <a:pt x="8007" y="1928"/>
                    <a:pt x="6763" y="637"/>
                  </a:cubicBezTo>
                  <a:lnTo>
                    <a:pt x="6763" y="637"/>
                  </a:lnTo>
                  <a:cubicBezTo>
                    <a:pt x="6462" y="1189"/>
                    <a:pt x="5976" y="1574"/>
                    <a:pt x="5374" y="1624"/>
                  </a:cubicBezTo>
                  <a:cubicBezTo>
                    <a:pt x="5365" y="1625"/>
                    <a:pt x="5355" y="1625"/>
                    <a:pt x="5344" y="1625"/>
                  </a:cubicBezTo>
                  <a:cubicBezTo>
                    <a:pt x="4631" y="16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8" name="Google Shape;11448;p32"/>
            <p:cNvSpPr/>
            <p:nvPr/>
          </p:nvSpPr>
          <p:spPr>
            <a:xfrm>
              <a:off x="3289518" y="3170099"/>
              <a:ext cx="192618" cy="74280"/>
            </a:xfrm>
            <a:custGeom>
              <a:avLst/>
              <a:gdLst/>
              <a:ahLst/>
              <a:cxnLst/>
              <a:rect l="l" t="t" r="r" b="b"/>
              <a:pathLst>
                <a:path w="2562" h="988" extrusionOk="0">
                  <a:moveTo>
                    <a:pt x="2562" y="0"/>
                  </a:moveTo>
                  <a:lnTo>
                    <a:pt x="1223" y="402"/>
                  </a:lnTo>
                  <a:lnTo>
                    <a:pt x="1" y="50"/>
                  </a:lnTo>
                  <a:lnTo>
                    <a:pt x="1407" y="988"/>
                  </a:lnTo>
                  <a:lnTo>
                    <a:pt x="25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9" name="Google Shape;11449;p32"/>
            <p:cNvSpPr/>
            <p:nvPr/>
          </p:nvSpPr>
          <p:spPr>
            <a:xfrm>
              <a:off x="3738816" y="1353133"/>
              <a:ext cx="197655" cy="250207"/>
            </a:xfrm>
            <a:custGeom>
              <a:avLst/>
              <a:gdLst/>
              <a:ahLst/>
              <a:cxnLst/>
              <a:rect l="l" t="t" r="r" b="b"/>
              <a:pathLst>
                <a:path w="2629" h="3328" extrusionOk="0">
                  <a:moveTo>
                    <a:pt x="995" y="0"/>
                  </a:moveTo>
                  <a:cubicBezTo>
                    <a:pt x="416" y="0"/>
                    <a:pt x="1" y="412"/>
                    <a:pt x="402" y="566"/>
                  </a:cubicBezTo>
                  <a:cubicBezTo>
                    <a:pt x="971" y="783"/>
                    <a:pt x="871" y="3328"/>
                    <a:pt x="871" y="3328"/>
                  </a:cubicBezTo>
                  <a:lnTo>
                    <a:pt x="1741" y="3294"/>
                  </a:lnTo>
                  <a:cubicBezTo>
                    <a:pt x="1741" y="3294"/>
                    <a:pt x="2629" y="901"/>
                    <a:pt x="1758" y="265"/>
                  </a:cubicBezTo>
                  <a:cubicBezTo>
                    <a:pt x="1507" y="72"/>
                    <a:pt x="1237" y="0"/>
                    <a:pt x="995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0" name="Google Shape;11450;p32"/>
            <p:cNvSpPr/>
            <p:nvPr/>
          </p:nvSpPr>
          <p:spPr>
            <a:xfrm>
              <a:off x="3821894" y="1537559"/>
              <a:ext cx="88189" cy="97512"/>
            </a:xfrm>
            <a:custGeom>
              <a:avLst/>
              <a:gdLst/>
              <a:ahLst/>
              <a:cxnLst/>
              <a:rect l="l" t="t" r="r" b="b"/>
              <a:pathLst>
                <a:path w="1173" h="1297" extrusionOk="0">
                  <a:moveTo>
                    <a:pt x="834" y="0"/>
                  </a:moveTo>
                  <a:cubicBezTo>
                    <a:pt x="649" y="0"/>
                    <a:pt x="409" y="160"/>
                    <a:pt x="251" y="423"/>
                  </a:cubicBezTo>
                  <a:cubicBezTo>
                    <a:pt x="34" y="757"/>
                    <a:pt x="0" y="1126"/>
                    <a:pt x="185" y="1260"/>
                  </a:cubicBezTo>
                  <a:cubicBezTo>
                    <a:pt x="224" y="1285"/>
                    <a:pt x="271" y="1297"/>
                    <a:pt x="322" y="1297"/>
                  </a:cubicBezTo>
                  <a:cubicBezTo>
                    <a:pt x="507" y="1297"/>
                    <a:pt x="750" y="1137"/>
                    <a:pt x="921" y="875"/>
                  </a:cubicBezTo>
                  <a:cubicBezTo>
                    <a:pt x="1122" y="540"/>
                    <a:pt x="1172" y="172"/>
                    <a:pt x="971" y="38"/>
                  </a:cubicBezTo>
                  <a:cubicBezTo>
                    <a:pt x="932" y="12"/>
                    <a:pt x="885" y="0"/>
                    <a:pt x="83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1" name="Google Shape;11451;p32"/>
            <p:cNvSpPr/>
            <p:nvPr/>
          </p:nvSpPr>
          <p:spPr>
            <a:xfrm>
              <a:off x="3838209" y="1557182"/>
              <a:ext cx="57966" cy="63980"/>
            </a:xfrm>
            <a:custGeom>
              <a:avLst/>
              <a:gdLst/>
              <a:ahLst/>
              <a:cxnLst/>
              <a:rect l="l" t="t" r="r" b="b"/>
              <a:pathLst>
                <a:path w="771" h="851" extrusionOk="0">
                  <a:moveTo>
                    <a:pt x="563" y="1"/>
                  </a:moveTo>
                  <a:cubicBezTo>
                    <a:pt x="444" y="1"/>
                    <a:pt x="286" y="109"/>
                    <a:pt x="168" y="279"/>
                  </a:cubicBezTo>
                  <a:cubicBezTo>
                    <a:pt x="34" y="496"/>
                    <a:pt x="1" y="748"/>
                    <a:pt x="135" y="831"/>
                  </a:cubicBezTo>
                  <a:cubicBezTo>
                    <a:pt x="157" y="844"/>
                    <a:pt x="184" y="850"/>
                    <a:pt x="214" y="850"/>
                  </a:cubicBezTo>
                  <a:cubicBezTo>
                    <a:pt x="338" y="850"/>
                    <a:pt x="512" y="743"/>
                    <a:pt x="620" y="580"/>
                  </a:cubicBezTo>
                  <a:cubicBezTo>
                    <a:pt x="754" y="363"/>
                    <a:pt x="771" y="112"/>
                    <a:pt x="654" y="28"/>
                  </a:cubicBezTo>
                  <a:cubicBezTo>
                    <a:pt x="628" y="9"/>
                    <a:pt x="597" y="1"/>
                    <a:pt x="563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32"/>
            <p:cNvSpPr/>
            <p:nvPr/>
          </p:nvSpPr>
          <p:spPr>
            <a:xfrm>
              <a:off x="3842044" y="1585676"/>
              <a:ext cx="36539" cy="36539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338" y="0"/>
                  </a:moveTo>
                  <a:cubicBezTo>
                    <a:pt x="259" y="0"/>
                    <a:pt x="165" y="61"/>
                    <a:pt x="101" y="151"/>
                  </a:cubicBezTo>
                  <a:cubicBezTo>
                    <a:pt x="17" y="285"/>
                    <a:pt x="0" y="436"/>
                    <a:pt x="84" y="469"/>
                  </a:cubicBezTo>
                  <a:cubicBezTo>
                    <a:pt x="99" y="480"/>
                    <a:pt x="117" y="486"/>
                    <a:pt x="138" y="486"/>
                  </a:cubicBezTo>
                  <a:cubicBezTo>
                    <a:pt x="209" y="486"/>
                    <a:pt x="304" y="422"/>
                    <a:pt x="368" y="318"/>
                  </a:cubicBezTo>
                  <a:cubicBezTo>
                    <a:pt x="452" y="201"/>
                    <a:pt x="486" y="51"/>
                    <a:pt x="402" y="17"/>
                  </a:cubicBezTo>
                  <a:cubicBezTo>
                    <a:pt x="383" y="6"/>
                    <a:pt x="361" y="0"/>
                    <a:pt x="338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32"/>
            <p:cNvSpPr/>
            <p:nvPr/>
          </p:nvSpPr>
          <p:spPr>
            <a:xfrm>
              <a:off x="3674609" y="1526507"/>
              <a:ext cx="29020" cy="44132"/>
            </a:xfrm>
            <a:custGeom>
              <a:avLst/>
              <a:gdLst/>
              <a:ahLst/>
              <a:cxnLst/>
              <a:rect l="l" t="t" r="r" b="b"/>
              <a:pathLst>
                <a:path w="386" h="587" extrusionOk="0">
                  <a:moveTo>
                    <a:pt x="235" y="1"/>
                  </a:moveTo>
                  <a:cubicBezTo>
                    <a:pt x="152" y="1"/>
                    <a:pt x="51" y="101"/>
                    <a:pt x="34" y="268"/>
                  </a:cubicBezTo>
                  <a:cubicBezTo>
                    <a:pt x="1" y="436"/>
                    <a:pt x="68" y="570"/>
                    <a:pt x="152" y="586"/>
                  </a:cubicBezTo>
                  <a:cubicBezTo>
                    <a:pt x="235" y="586"/>
                    <a:pt x="336" y="486"/>
                    <a:pt x="369" y="319"/>
                  </a:cubicBezTo>
                  <a:cubicBezTo>
                    <a:pt x="386" y="151"/>
                    <a:pt x="336" y="17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32"/>
            <p:cNvSpPr/>
            <p:nvPr/>
          </p:nvSpPr>
          <p:spPr>
            <a:xfrm>
              <a:off x="3668369" y="1477412"/>
              <a:ext cx="68040" cy="41952"/>
            </a:xfrm>
            <a:custGeom>
              <a:avLst/>
              <a:gdLst/>
              <a:ahLst/>
              <a:cxnLst/>
              <a:rect l="l" t="t" r="r" b="b"/>
              <a:pathLst>
                <a:path w="905" h="558" extrusionOk="0">
                  <a:moveTo>
                    <a:pt x="218" y="1"/>
                  </a:moveTo>
                  <a:cubicBezTo>
                    <a:pt x="168" y="1"/>
                    <a:pt x="117" y="34"/>
                    <a:pt x="84" y="68"/>
                  </a:cubicBezTo>
                  <a:lnTo>
                    <a:pt x="34" y="252"/>
                  </a:lnTo>
                  <a:cubicBezTo>
                    <a:pt x="0" y="319"/>
                    <a:pt x="51" y="369"/>
                    <a:pt x="84" y="386"/>
                  </a:cubicBezTo>
                  <a:lnTo>
                    <a:pt x="703" y="553"/>
                  </a:lnTo>
                  <a:cubicBezTo>
                    <a:pt x="712" y="556"/>
                    <a:pt x="721" y="558"/>
                    <a:pt x="730" y="558"/>
                  </a:cubicBezTo>
                  <a:cubicBezTo>
                    <a:pt x="770" y="558"/>
                    <a:pt x="807" y="528"/>
                    <a:pt x="820" y="486"/>
                  </a:cubicBezTo>
                  <a:lnTo>
                    <a:pt x="887" y="302"/>
                  </a:lnTo>
                  <a:cubicBezTo>
                    <a:pt x="904" y="235"/>
                    <a:pt x="871" y="202"/>
                    <a:pt x="820" y="16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32"/>
            <p:cNvSpPr/>
            <p:nvPr/>
          </p:nvSpPr>
          <p:spPr>
            <a:xfrm>
              <a:off x="3624311" y="1511019"/>
              <a:ext cx="18946" cy="40824"/>
            </a:xfrm>
            <a:custGeom>
              <a:avLst/>
              <a:gdLst/>
              <a:ahLst/>
              <a:cxnLst/>
              <a:rect l="l" t="t" r="r" b="b"/>
              <a:pathLst>
                <a:path w="252" h="543" extrusionOk="0">
                  <a:moveTo>
                    <a:pt x="201" y="1"/>
                  </a:moveTo>
                  <a:cubicBezTo>
                    <a:pt x="151" y="1"/>
                    <a:pt x="81" y="122"/>
                    <a:pt x="51" y="257"/>
                  </a:cubicBezTo>
                  <a:cubicBezTo>
                    <a:pt x="0" y="391"/>
                    <a:pt x="0" y="541"/>
                    <a:pt x="51" y="541"/>
                  </a:cubicBezTo>
                  <a:cubicBezTo>
                    <a:pt x="53" y="542"/>
                    <a:pt x="55" y="543"/>
                    <a:pt x="58" y="543"/>
                  </a:cubicBezTo>
                  <a:cubicBezTo>
                    <a:pt x="95" y="543"/>
                    <a:pt x="171" y="431"/>
                    <a:pt x="218" y="290"/>
                  </a:cubicBezTo>
                  <a:cubicBezTo>
                    <a:pt x="252" y="140"/>
                    <a:pt x="252" y="22"/>
                    <a:pt x="218" y="6"/>
                  </a:cubicBezTo>
                  <a:cubicBezTo>
                    <a:pt x="213" y="2"/>
                    <a:pt x="20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6" name="Google Shape;11456;p32"/>
            <p:cNvSpPr/>
            <p:nvPr/>
          </p:nvSpPr>
          <p:spPr>
            <a:xfrm>
              <a:off x="3616793" y="1469893"/>
              <a:ext cx="32780" cy="31501"/>
            </a:xfrm>
            <a:custGeom>
              <a:avLst/>
              <a:gdLst/>
              <a:ahLst/>
              <a:cxnLst/>
              <a:rect l="l" t="t" r="r" b="b"/>
              <a:pathLst>
                <a:path w="436" h="419" extrusionOk="0">
                  <a:moveTo>
                    <a:pt x="84" y="0"/>
                  </a:moveTo>
                  <a:cubicBezTo>
                    <a:pt x="50" y="0"/>
                    <a:pt x="17" y="51"/>
                    <a:pt x="17" y="84"/>
                  </a:cubicBezTo>
                  <a:lnTo>
                    <a:pt x="0" y="268"/>
                  </a:lnTo>
                  <a:cubicBezTo>
                    <a:pt x="0" y="335"/>
                    <a:pt x="17" y="385"/>
                    <a:pt x="50" y="385"/>
                  </a:cubicBezTo>
                  <a:lnTo>
                    <a:pt x="352" y="419"/>
                  </a:lnTo>
                  <a:cubicBezTo>
                    <a:pt x="385" y="419"/>
                    <a:pt x="418" y="385"/>
                    <a:pt x="418" y="335"/>
                  </a:cubicBezTo>
                  <a:lnTo>
                    <a:pt x="435" y="151"/>
                  </a:lnTo>
                  <a:cubicBezTo>
                    <a:pt x="435" y="84"/>
                    <a:pt x="418" y="51"/>
                    <a:pt x="402" y="51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7" name="Google Shape;11457;p32"/>
            <p:cNvSpPr/>
            <p:nvPr/>
          </p:nvSpPr>
          <p:spPr>
            <a:xfrm>
              <a:off x="3585291" y="1550415"/>
              <a:ext cx="64281" cy="75558"/>
            </a:xfrm>
            <a:custGeom>
              <a:avLst/>
              <a:gdLst/>
              <a:ahLst/>
              <a:cxnLst/>
              <a:rect l="l" t="t" r="r" b="b"/>
              <a:pathLst>
                <a:path w="855" h="1005" extrusionOk="0">
                  <a:moveTo>
                    <a:pt x="854" y="1"/>
                  </a:moveTo>
                  <a:cubicBezTo>
                    <a:pt x="319" y="402"/>
                    <a:pt x="1" y="670"/>
                    <a:pt x="67" y="804"/>
                  </a:cubicBezTo>
                  <a:cubicBezTo>
                    <a:pt x="134" y="1005"/>
                    <a:pt x="519" y="1005"/>
                    <a:pt x="519" y="1005"/>
                  </a:cubicBezTo>
                  <a:cubicBezTo>
                    <a:pt x="419" y="988"/>
                    <a:pt x="302" y="938"/>
                    <a:pt x="252" y="804"/>
                  </a:cubicBezTo>
                  <a:cubicBezTo>
                    <a:pt x="185" y="653"/>
                    <a:pt x="419" y="369"/>
                    <a:pt x="854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8" name="Google Shape;11458;p32"/>
            <p:cNvSpPr/>
            <p:nvPr/>
          </p:nvSpPr>
          <p:spPr>
            <a:xfrm>
              <a:off x="3614237" y="1649808"/>
              <a:ext cx="79393" cy="48042"/>
            </a:xfrm>
            <a:custGeom>
              <a:avLst/>
              <a:gdLst/>
              <a:ahLst/>
              <a:cxnLst/>
              <a:rect l="l" t="t" r="r" b="b"/>
              <a:pathLst>
                <a:path w="1056" h="639" extrusionOk="0">
                  <a:moveTo>
                    <a:pt x="1" y="1"/>
                  </a:moveTo>
                  <a:cubicBezTo>
                    <a:pt x="1" y="1"/>
                    <a:pt x="16" y="638"/>
                    <a:pt x="437" y="638"/>
                  </a:cubicBezTo>
                  <a:cubicBezTo>
                    <a:pt x="447" y="638"/>
                    <a:pt x="458" y="638"/>
                    <a:pt x="469" y="637"/>
                  </a:cubicBezTo>
                  <a:cubicBezTo>
                    <a:pt x="1055" y="620"/>
                    <a:pt x="921" y="34"/>
                    <a:pt x="921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9" name="Google Shape;11459;p32"/>
            <p:cNvSpPr/>
            <p:nvPr/>
          </p:nvSpPr>
          <p:spPr>
            <a:xfrm>
              <a:off x="3617996" y="1652364"/>
              <a:ext cx="56688" cy="23983"/>
            </a:xfrm>
            <a:custGeom>
              <a:avLst/>
              <a:gdLst/>
              <a:ahLst/>
              <a:cxnLst/>
              <a:rect l="l" t="t" r="r" b="b"/>
              <a:pathLst>
                <a:path w="754" h="319" extrusionOk="0">
                  <a:moveTo>
                    <a:pt x="1" y="0"/>
                  </a:moveTo>
                  <a:cubicBezTo>
                    <a:pt x="1" y="0"/>
                    <a:pt x="1" y="134"/>
                    <a:pt x="51" y="252"/>
                  </a:cubicBezTo>
                  <a:lnTo>
                    <a:pt x="704" y="318"/>
                  </a:lnTo>
                  <a:cubicBezTo>
                    <a:pt x="754" y="185"/>
                    <a:pt x="737" y="51"/>
                    <a:pt x="73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0" name="Google Shape;11460;p32"/>
            <p:cNvSpPr/>
            <p:nvPr/>
          </p:nvSpPr>
          <p:spPr>
            <a:xfrm>
              <a:off x="2953071" y="1990616"/>
              <a:ext cx="91121" cy="135028"/>
            </a:xfrm>
            <a:custGeom>
              <a:avLst/>
              <a:gdLst/>
              <a:ahLst/>
              <a:cxnLst/>
              <a:rect l="l" t="t" r="r" b="b"/>
              <a:pathLst>
                <a:path w="1212" h="1796" extrusionOk="0">
                  <a:moveTo>
                    <a:pt x="225" y="0"/>
                  </a:moveTo>
                  <a:cubicBezTo>
                    <a:pt x="68" y="0"/>
                    <a:pt x="1" y="270"/>
                    <a:pt x="90" y="372"/>
                  </a:cubicBezTo>
                  <a:cubicBezTo>
                    <a:pt x="191" y="523"/>
                    <a:pt x="643" y="992"/>
                    <a:pt x="626" y="1611"/>
                  </a:cubicBezTo>
                  <a:lnTo>
                    <a:pt x="1212" y="1795"/>
                  </a:lnTo>
                  <a:cubicBezTo>
                    <a:pt x="1145" y="1226"/>
                    <a:pt x="844" y="439"/>
                    <a:pt x="392" y="88"/>
                  </a:cubicBezTo>
                  <a:cubicBezTo>
                    <a:pt x="329" y="25"/>
                    <a:pt x="273" y="0"/>
                    <a:pt x="225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1" name="Google Shape;11461;p32"/>
            <p:cNvSpPr/>
            <p:nvPr/>
          </p:nvSpPr>
          <p:spPr>
            <a:xfrm>
              <a:off x="2879090" y="2044372"/>
              <a:ext cx="168935" cy="179385"/>
            </a:xfrm>
            <a:custGeom>
              <a:avLst/>
              <a:gdLst/>
              <a:ahLst/>
              <a:cxnLst/>
              <a:rect l="l" t="t" r="r" b="b"/>
              <a:pathLst>
                <a:path w="2247" h="2386" extrusionOk="0">
                  <a:moveTo>
                    <a:pt x="536" y="1"/>
                  </a:moveTo>
                  <a:cubicBezTo>
                    <a:pt x="315" y="1"/>
                    <a:pt x="1" y="1111"/>
                    <a:pt x="171" y="1482"/>
                  </a:cubicBezTo>
                  <a:cubicBezTo>
                    <a:pt x="238" y="1633"/>
                    <a:pt x="1041" y="2151"/>
                    <a:pt x="1459" y="2386"/>
                  </a:cubicBezTo>
                  <a:lnTo>
                    <a:pt x="2246" y="1063"/>
                  </a:lnTo>
                  <a:cubicBezTo>
                    <a:pt x="2246" y="1063"/>
                    <a:pt x="2129" y="662"/>
                    <a:pt x="1577" y="277"/>
                  </a:cubicBezTo>
                  <a:cubicBezTo>
                    <a:pt x="1577" y="277"/>
                    <a:pt x="1471" y="315"/>
                    <a:pt x="1310" y="315"/>
                  </a:cubicBezTo>
                  <a:cubicBezTo>
                    <a:pt x="1120" y="315"/>
                    <a:pt x="852" y="261"/>
                    <a:pt x="589" y="26"/>
                  </a:cubicBezTo>
                  <a:cubicBezTo>
                    <a:pt x="572" y="9"/>
                    <a:pt x="554" y="1"/>
                    <a:pt x="53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2" name="Google Shape;11462;p32"/>
            <p:cNvSpPr/>
            <p:nvPr/>
          </p:nvSpPr>
          <p:spPr>
            <a:xfrm>
              <a:off x="2865181" y="1995503"/>
              <a:ext cx="94730" cy="89843"/>
            </a:xfrm>
            <a:custGeom>
              <a:avLst/>
              <a:gdLst/>
              <a:ahLst/>
              <a:cxnLst/>
              <a:rect l="l" t="t" r="r" b="b"/>
              <a:pathLst>
                <a:path w="1260" h="1195" extrusionOk="0">
                  <a:moveTo>
                    <a:pt x="327" y="1"/>
                  </a:moveTo>
                  <a:cubicBezTo>
                    <a:pt x="212" y="1"/>
                    <a:pt x="1" y="190"/>
                    <a:pt x="121" y="391"/>
                  </a:cubicBezTo>
                  <a:cubicBezTo>
                    <a:pt x="272" y="676"/>
                    <a:pt x="607" y="1111"/>
                    <a:pt x="858" y="1195"/>
                  </a:cubicBezTo>
                  <a:lnTo>
                    <a:pt x="1259" y="943"/>
                  </a:lnTo>
                  <a:cubicBezTo>
                    <a:pt x="674" y="676"/>
                    <a:pt x="456" y="173"/>
                    <a:pt x="389" y="40"/>
                  </a:cubicBezTo>
                  <a:cubicBezTo>
                    <a:pt x="379" y="13"/>
                    <a:pt x="356" y="1"/>
                    <a:pt x="32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3" name="Google Shape;11463;p32"/>
            <p:cNvSpPr/>
            <p:nvPr/>
          </p:nvSpPr>
          <p:spPr>
            <a:xfrm>
              <a:off x="2833303" y="2019562"/>
              <a:ext cx="103977" cy="92249"/>
            </a:xfrm>
            <a:custGeom>
              <a:avLst/>
              <a:gdLst/>
              <a:ahLst/>
              <a:cxnLst/>
              <a:rect l="l" t="t" r="r" b="b"/>
              <a:pathLst>
                <a:path w="1383" h="1227" extrusionOk="0">
                  <a:moveTo>
                    <a:pt x="278" y="1"/>
                  </a:moveTo>
                  <a:cubicBezTo>
                    <a:pt x="165" y="1"/>
                    <a:pt x="1" y="212"/>
                    <a:pt x="177" y="456"/>
                  </a:cubicBezTo>
                  <a:cubicBezTo>
                    <a:pt x="361" y="724"/>
                    <a:pt x="713" y="1142"/>
                    <a:pt x="980" y="1226"/>
                  </a:cubicBezTo>
                  <a:lnTo>
                    <a:pt x="1382" y="958"/>
                  </a:lnTo>
                  <a:cubicBezTo>
                    <a:pt x="713" y="690"/>
                    <a:pt x="428" y="155"/>
                    <a:pt x="344" y="38"/>
                  </a:cubicBezTo>
                  <a:cubicBezTo>
                    <a:pt x="329" y="12"/>
                    <a:pt x="305" y="1"/>
                    <a:pt x="278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4" name="Google Shape;11464;p32"/>
            <p:cNvSpPr/>
            <p:nvPr/>
          </p:nvSpPr>
          <p:spPr>
            <a:xfrm>
              <a:off x="2829018" y="2082791"/>
              <a:ext cx="128337" cy="93151"/>
            </a:xfrm>
            <a:custGeom>
              <a:avLst/>
              <a:gdLst/>
              <a:ahLst/>
              <a:cxnLst/>
              <a:rect l="l" t="t" r="r" b="b"/>
              <a:pathLst>
                <a:path w="1707" h="1239" extrusionOk="0">
                  <a:moveTo>
                    <a:pt x="254" y="1"/>
                  </a:moveTo>
                  <a:cubicBezTo>
                    <a:pt x="120" y="1"/>
                    <a:pt x="0" y="249"/>
                    <a:pt x="251" y="485"/>
                  </a:cubicBezTo>
                  <a:cubicBezTo>
                    <a:pt x="519" y="787"/>
                    <a:pt x="1021" y="1155"/>
                    <a:pt x="1339" y="1239"/>
                  </a:cubicBezTo>
                  <a:lnTo>
                    <a:pt x="1707" y="921"/>
                  </a:lnTo>
                  <a:cubicBezTo>
                    <a:pt x="920" y="686"/>
                    <a:pt x="452" y="151"/>
                    <a:pt x="334" y="34"/>
                  </a:cubicBezTo>
                  <a:cubicBezTo>
                    <a:pt x="309" y="11"/>
                    <a:pt x="281" y="1"/>
                    <a:pt x="254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5" name="Google Shape;11465;p32"/>
            <p:cNvSpPr/>
            <p:nvPr/>
          </p:nvSpPr>
          <p:spPr>
            <a:xfrm>
              <a:off x="3435149" y="2222708"/>
              <a:ext cx="92324" cy="135704"/>
            </a:xfrm>
            <a:custGeom>
              <a:avLst/>
              <a:gdLst/>
              <a:ahLst/>
              <a:cxnLst/>
              <a:rect l="l" t="t" r="r" b="b"/>
              <a:pathLst>
                <a:path w="1228" h="1805" extrusionOk="0">
                  <a:moveTo>
                    <a:pt x="225" y="1"/>
                  </a:moveTo>
                  <a:cubicBezTo>
                    <a:pt x="65" y="1"/>
                    <a:pt x="1" y="268"/>
                    <a:pt x="89" y="382"/>
                  </a:cubicBezTo>
                  <a:cubicBezTo>
                    <a:pt x="207" y="533"/>
                    <a:pt x="658" y="1001"/>
                    <a:pt x="642" y="1621"/>
                  </a:cubicBezTo>
                  <a:lnTo>
                    <a:pt x="1228" y="1805"/>
                  </a:lnTo>
                  <a:cubicBezTo>
                    <a:pt x="1161" y="1236"/>
                    <a:pt x="843" y="449"/>
                    <a:pt x="407" y="97"/>
                  </a:cubicBezTo>
                  <a:cubicBezTo>
                    <a:pt x="338" y="28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6" name="Google Shape;11466;p32"/>
            <p:cNvSpPr/>
            <p:nvPr/>
          </p:nvSpPr>
          <p:spPr>
            <a:xfrm>
              <a:off x="3361168" y="2277216"/>
              <a:ext cx="168860" cy="166830"/>
            </a:xfrm>
            <a:custGeom>
              <a:avLst/>
              <a:gdLst/>
              <a:ahLst/>
              <a:cxnLst/>
              <a:rect l="l" t="t" r="r" b="b"/>
              <a:pathLst>
                <a:path w="2246" h="2219" extrusionOk="0">
                  <a:moveTo>
                    <a:pt x="551" y="0"/>
                  </a:moveTo>
                  <a:cubicBezTo>
                    <a:pt x="328" y="0"/>
                    <a:pt x="1" y="1111"/>
                    <a:pt x="186" y="1482"/>
                  </a:cubicBezTo>
                  <a:cubicBezTo>
                    <a:pt x="236" y="1632"/>
                    <a:pt x="806" y="2118"/>
                    <a:pt x="1576" y="2218"/>
                  </a:cubicBezTo>
                  <a:lnTo>
                    <a:pt x="2245" y="1063"/>
                  </a:lnTo>
                  <a:cubicBezTo>
                    <a:pt x="2245" y="1063"/>
                    <a:pt x="2145" y="661"/>
                    <a:pt x="1576" y="276"/>
                  </a:cubicBezTo>
                  <a:cubicBezTo>
                    <a:pt x="1576" y="276"/>
                    <a:pt x="1470" y="315"/>
                    <a:pt x="1311" y="315"/>
                  </a:cubicBezTo>
                  <a:cubicBezTo>
                    <a:pt x="1122" y="315"/>
                    <a:pt x="859" y="261"/>
                    <a:pt x="605" y="25"/>
                  </a:cubicBezTo>
                  <a:cubicBezTo>
                    <a:pt x="588" y="8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32"/>
            <p:cNvSpPr/>
            <p:nvPr/>
          </p:nvSpPr>
          <p:spPr>
            <a:xfrm>
              <a:off x="3347410" y="2228723"/>
              <a:ext cx="94504" cy="89467"/>
            </a:xfrm>
            <a:custGeom>
              <a:avLst/>
              <a:gdLst/>
              <a:ahLst/>
              <a:cxnLst/>
              <a:rect l="l" t="t" r="r" b="b"/>
              <a:pathLst>
                <a:path w="1257" h="1190" extrusionOk="0">
                  <a:moveTo>
                    <a:pt x="327" y="0"/>
                  </a:moveTo>
                  <a:cubicBezTo>
                    <a:pt x="199" y="0"/>
                    <a:pt x="1" y="171"/>
                    <a:pt x="135" y="386"/>
                  </a:cubicBezTo>
                  <a:cubicBezTo>
                    <a:pt x="286" y="670"/>
                    <a:pt x="620" y="1105"/>
                    <a:pt x="871" y="1189"/>
                  </a:cubicBezTo>
                  <a:lnTo>
                    <a:pt x="1256" y="938"/>
                  </a:lnTo>
                  <a:cubicBezTo>
                    <a:pt x="670" y="670"/>
                    <a:pt x="470" y="168"/>
                    <a:pt x="403" y="34"/>
                  </a:cubicBezTo>
                  <a:cubicBezTo>
                    <a:pt x="386" y="11"/>
                    <a:pt x="358" y="0"/>
                    <a:pt x="327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32"/>
            <p:cNvSpPr/>
            <p:nvPr/>
          </p:nvSpPr>
          <p:spPr>
            <a:xfrm>
              <a:off x="3316434" y="2251880"/>
              <a:ext cx="104053" cy="92700"/>
            </a:xfrm>
            <a:custGeom>
              <a:avLst/>
              <a:gdLst/>
              <a:ahLst/>
              <a:cxnLst/>
              <a:rect l="l" t="t" r="r" b="b"/>
              <a:pathLst>
                <a:path w="1384" h="1233" extrusionOk="0">
                  <a:moveTo>
                    <a:pt x="255" y="1"/>
                  </a:moveTo>
                  <a:cubicBezTo>
                    <a:pt x="141" y="1"/>
                    <a:pt x="1" y="221"/>
                    <a:pt x="162" y="463"/>
                  </a:cubicBezTo>
                  <a:cubicBezTo>
                    <a:pt x="363" y="731"/>
                    <a:pt x="714" y="1149"/>
                    <a:pt x="982" y="1233"/>
                  </a:cubicBezTo>
                  <a:lnTo>
                    <a:pt x="1384" y="965"/>
                  </a:lnTo>
                  <a:cubicBezTo>
                    <a:pt x="714" y="697"/>
                    <a:pt x="413" y="161"/>
                    <a:pt x="329" y="44"/>
                  </a:cubicBezTo>
                  <a:cubicBezTo>
                    <a:pt x="309" y="14"/>
                    <a:pt x="283" y="1"/>
                    <a:pt x="25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32"/>
            <p:cNvSpPr/>
            <p:nvPr/>
          </p:nvSpPr>
          <p:spPr>
            <a:xfrm>
              <a:off x="3310795" y="2315635"/>
              <a:ext cx="128562" cy="93151"/>
            </a:xfrm>
            <a:custGeom>
              <a:avLst/>
              <a:gdLst/>
              <a:ahLst/>
              <a:cxnLst/>
              <a:rect l="l" t="t" r="r" b="b"/>
              <a:pathLst>
                <a:path w="1710" h="1239" extrusionOk="0">
                  <a:moveTo>
                    <a:pt x="253" y="0"/>
                  </a:moveTo>
                  <a:cubicBezTo>
                    <a:pt x="134" y="0"/>
                    <a:pt x="0" y="249"/>
                    <a:pt x="237" y="485"/>
                  </a:cubicBezTo>
                  <a:cubicBezTo>
                    <a:pt x="521" y="786"/>
                    <a:pt x="1024" y="1155"/>
                    <a:pt x="1325" y="1238"/>
                  </a:cubicBezTo>
                  <a:lnTo>
                    <a:pt x="1710" y="937"/>
                  </a:lnTo>
                  <a:cubicBezTo>
                    <a:pt x="906" y="686"/>
                    <a:pt x="454" y="150"/>
                    <a:pt x="321" y="33"/>
                  </a:cubicBezTo>
                  <a:cubicBezTo>
                    <a:pt x="301" y="11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2" name="Google Shape;11472;p32"/>
          <p:cNvSpPr txBox="1">
            <a:spLocks noGrp="1"/>
          </p:cNvSpPr>
          <p:nvPr>
            <p:ph type="title"/>
          </p:nvPr>
        </p:nvSpPr>
        <p:spPr>
          <a:xfrm>
            <a:off x="4362392" y="2665731"/>
            <a:ext cx="3992016" cy="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2"/>
                </a:solidFill>
              </a:rPr>
              <a:t>Phân tích </a:t>
            </a:r>
            <a:r>
              <a:rPr lang="en" sz="3500" b="1" dirty="0"/>
              <a:t>&amp; Giải pháp</a:t>
            </a:r>
            <a:endParaRPr sz="3500" b="1" dirty="0">
              <a:solidFill>
                <a:schemeClr val="accent5"/>
              </a:solidFill>
            </a:endParaRPr>
          </a:p>
        </p:txBody>
      </p:sp>
      <p:sp>
        <p:nvSpPr>
          <p:cNvPr id="11471" name="Google Shape;11471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3" name="Google Shape;11593;p34"/>
          <p:cNvSpPr txBox="1">
            <a:spLocks noGrp="1"/>
          </p:cNvSpPr>
          <p:nvPr>
            <p:ph type="title"/>
          </p:nvPr>
        </p:nvSpPr>
        <p:spPr>
          <a:xfrm>
            <a:off x="452025" y="378750"/>
            <a:ext cx="7717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+mn-lt"/>
              </a:rPr>
              <a:t>PHÂN TÍCH </a:t>
            </a:r>
            <a:r>
              <a:rPr lang="en" sz="2500" dirty="0">
                <a:solidFill>
                  <a:schemeClr val="accent5"/>
                </a:solidFill>
                <a:latin typeface="+mn-lt"/>
              </a:rPr>
              <a:t>TỔNG QUAN</a:t>
            </a:r>
            <a:endParaRPr sz="25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11594" name="Google Shape;11594;p34"/>
          <p:cNvPicPr preferRelativeResize="0"/>
          <p:nvPr/>
        </p:nvPicPr>
        <p:blipFill rotWithShape="1">
          <a:blip r:embed="rId3">
            <a:alphaModFix/>
          </a:blip>
          <a:srcRect t="17067"/>
          <a:stretch/>
        </p:blipFill>
        <p:spPr>
          <a:xfrm>
            <a:off x="543751" y="1025777"/>
            <a:ext cx="954064" cy="86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5" name="Google Shape;11595;p34"/>
          <p:cNvPicPr preferRelativeResize="0"/>
          <p:nvPr/>
        </p:nvPicPr>
        <p:blipFill rotWithShape="1">
          <a:blip r:embed="rId4">
            <a:alphaModFix/>
          </a:blip>
          <a:srcRect t="16791"/>
          <a:stretch/>
        </p:blipFill>
        <p:spPr>
          <a:xfrm>
            <a:off x="543750" y="2140043"/>
            <a:ext cx="954065" cy="86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6" name="Google Shape;11596;p34"/>
          <p:cNvPicPr preferRelativeResize="0"/>
          <p:nvPr/>
        </p:nvPicPr>
        <p:blipFill rotWithShape="1">
          <a:blip r:embed="rId5">
            <a:alphaModFix/>
          </a:blip>
          <a:srcRect t="18824"/>
          <a:stretch/>
        </p:blipFill>
        <p:spPr>
          <a:xfrm>
            <a:off x="543751" y="3254309"/>
            <a:ext cx="954064" cy="8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F3CD3-7109-1BB1-7621-17FA0E6F0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709" y="889280"/>
            <a:ext cx="3276690" cy="1999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3D107-F3F4-4D5A-81D2-FDCAB83AC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293" y="889280"/>
            <a:ext cx="3276693" cy="19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74691-762E-375D-42EA-45BBB2A10A38}"/>
              </a:ext>
            </a:extLst>
          </p:cNvPr>
          <p:cNvSpPr txBox="1"/>
          <p:nvPr/>
        </p:nvSpPr>
        <p:spPr>
          <a:xfrm>
            <a:off x="5022293" y="3254309"/>
            <a:ext cx="3276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1000" b="0" i="0" u="none" strike="noStrike" dirty="0">
                <a:solidFill>
                  <a:srgbClr val="43434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Trong 2015, tình hình kinh doanh của nhà hàng Pizza Plato tương đối ổn định nhưng </a:t>
            </a:r>
            <a:r>
              <a:rPr lang="vi-VN" sz="1000" b="1" i="1" u="none" strike="noStrike" dirty="0">
                <a:solidFill>
                  <a:srgbClr val="43434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không có tăng trưởng</a:t>
            </a:r>
            <a:r>
              <a:rPr lang="vi-VN" sz="1000" b="0" i="0" u="none" strike="noStrike" dirty="0">
                <a:solidFill>
                  <a:srgbClr val="43434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về doanh thu, doanh số. Nên nhà hàng cần cải thiện tình hình kinh doanh thông qua </a:t>
            </a:r>
            <a:r>
              <a:rPr lang="vi-VN" sz="1000" b="1" i="1" u="none" strike="noStrike" dirty="0">
                <a:solidFill>
                  <a:srgbClr val="43434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lợi nhuận</a:t>
            </a:r>
            <a:r>
              <a:rPr lang="vi-VN" sz="1000" b="0" i="0" u="none" strike="noStrike" dirty="0">
                <a:solidFill>
                  <a:srgbClr val="43434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vi-VN" sz="1000" b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0FFD7-148B-C377-81FA-77AD4131AE3D}"/>
              </a:ext>
            </a:extLst>
          </p:cNvPr>
          <p:cNvSpPr txBox="1"/>
          <p:nvPr/>
        </p:nvSpPr>
        <p:spPr>
          <a:xfrm>
            <a:off x="5292671" y="4117722"/>
            <a:ext cx="2781946" cy="3575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EC662A"/>
                </a:solidFill>
              </a:rPr>
              <a:t>Lợi</a:t>
            </a:r>
            <a:r>
              <a:rPr lang="en-US" sz="1500" dirty="0">
                <a:solidFill>
                  <a:srgbClr val="EC662A"/>
                </a:solidFill>
              </a:rPr>
              <a:t> </a:t>
            </a:r>
            <a:r>
              <a:rPr lang="en-US" sz="1500" dirty="0" err="1">
                <a:solidFill>
                  <a:srgbClr val="EC662A"/>
                </a:solidFill>
              </a:rPr>
              <a:t>nhuận</a:t>
            </a:r>
            <a:r>
              <a:rPr lang="en-US" sz="1500" dirty="0">
                <a:solidFill>
                  <a:srgbClr val="EC662A"/>
                </a:solidFill>
              </a:rPr>
              <a:t> = </a:t>
            </a:r>
            <a:r>
              <a:rPr lang="en-US" sz="1500" dirty="0" err="1">
                <a:solidFill>
                  <a:srgbClr val="EC662A"/>
                </a:solidFill>
              </a:rPr>
              <a:t>Doanh</a:t>
            </a:r>
            <a:r>
              <a:rPr lang="en-US" sz="1500" dirty="0">
                <a:solidFill>
                  <a:srgbClr val="EC662A"/>
                </a:solidFill>
              </a:rPr>
              <a:t> </a:t>
            </a:r>
            <a:r>
              <a:rPr lang="en-US" sz="1500" dirty="0" err="1">
                <a:solidFill>
                  <a:srgbClr val="EC662A"/>
                </a:solidFill>
              </a:rPr>
              <a:t>thu</a:t>
            </a:r>
            <a:r>
              <a:rPr lang="en-US" sz="1500" dirty="0">
                <a:solidFill>
                  <a:srgbClr val="EC662A"/>
                </a:solidFill>
              </a:rPr>
              <a:t> – Chi </a:t>
            </a:r>
            <a:r>
              <a:rPr lang="en-US" sz="1500" dirty="0" err="1">
                <a:solidFill>
                  <a:srgbClr val="EC662A"/>
                </a:solidFill>
              </a:rPr>
              <a:t>phí</a:t>
            </a:r>
            <a:endParaRPr lang="en-US" sz="1500" dirty="0">
              <a:solidFill>
                <a:srgbClr val="EC662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F638F-5E6C-B89F-92F1-C048C7F51B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709" y="3003457"/>
            <a:ext cx="3293145" cy="199982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E7CDB7F-A3FA-AB34-5D44-17A8CA44A480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49B82B41-03C0-628E-2E1B-7EC3F31918D0}"/>
              </a:ext>
            </a:extLst>
          </p:cNvPr>
          <p:cNvSpPr txBox="1">
            <a:spLocks/>
          </p:cNvSpPr>
          <p:nvPr/>
        </p:nvSpPr>
        <p:spPr>
          <a:xfrm>
            <a:off x="713225" y="995607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kern="1200" spc="-38" baseline="0">
                <a:solidFill>
                  <a:srgbClr val="EC662A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1400" b="0" dirty="0">
                <a:solidFill>
                  <a:srgbClr val="685718"/>
                </a:solidFill>
              </a:rPr>
              <a:t>a. </a:t>
            </a:r>
            <a:r>
              <a:rPr lang="en-US" sz="1400" b="0" dirty="0" err="1">
                <a:solidFill>
                  <a:srgbClr val="685718"/>
                </a:solidFill>
              </a:rPr>
              <a:t>Chương</a:t>
            </a:r>
            <a:r>
              <a:rPr lang="en-US" sz="1400" b="0" dirty="0">
                <a:solidFill>
                  <a:srgbClr val="685718"/>
                </a:solidFill>
              </a:rPr>
              <a:t> </a:t>
            </a:r>
            <a:r>
              <a:rPr lang="en-US" sz="1400" b="0" dirty="0" err="1">
                <a:solidFill>
                  <a:srgbClr val="685718"/>
                </a:solidFill>
              </a:rPr>
              <a:t>trình</a:t>
            </a:r>
            <a:r>
              <a:rPr lang="en-US" sz="1400" b="0" dirty="0">
                <a:solidFill>
                  <a:srgbClr val="685718"/>
                </a:solidFill>
              </a:rPr>
              <a:t> </a:t>
            </a:r>
            <a:r>
              <a:rPr lang="en-US" sz="1400" b="0" dirty="0" err="1">
                <a:solidFill>
                  <a:srgbClr val="685718"/>
                </a:solidFill>
              </a:rPr>
              <a:t>đẩy</a:t>
            </a:r>
            <a:r>
              <a:rPr lang="en-US" sz="1400" b="0" dirty="0">
                <a:solidFill>
                  <a:srgbClr val="685718"/>
                </a:solidFill>
              </a:rPr>
              <a:t> </a:t>
            </a:r>
            <a:r>
              <a:rPr lang="en-US" sz="1400" b="0" dirty="0" err="1">
                <a:solidFill>
                  <a:srgbClr val="685718"/>
                </a:solidFill>
              </a:rPr>
              <a:t>giá</a:t>
            </a:r>
            <a:r>
              <a:rPr lang="en-US" sz="1400" b="0" dirty="0">
                <a:solidFill>
                  <a:srgbClr val="685718"/>
                </a:solidFill>
              </a:rPr>
              <a:t> size M </a:t>
            </a:r>
            <a:r>
              <a:rPr lang="en-US" sz="1400" b="0" dirty="0" err="1">
                <a:solidFill>
                  <a:srgbClr val="685718"/>
                </a:solidFill>
              </a:rPr>
              <a:t>gần</a:t>
            </a:r>
            <a:r>
              <a:rPr lang="en-US" sz="1400" b="0" dirty="0">
                <a:solidFill>
                  <a:srgbClr val="685718"/>
                </a:solidFill>
              </a:rPr>
              <a:t> </a:t>
            </a:r>
            <a:r>
              <a:rPr lang="en-US" sz="1400" b="0" dirty="0" err="1">
                <a:solidFill>
                  <a:srgbClr val="685718"/>
                </a:solidFill>
              </a:rPr>
              <a:t>bằng</a:t>
            </a:r>
            <a:r>
              <a:rPr lang="en-US" sz="1400" b="0" dirty="0">
                <a:solidFill>
                  <a:srgbClr val="685718"/>
                </a:solidFill>
              </a:rPr>
              <a:t> </a:t>
            </a:r>
            <a:r>
              <a:rPr lang="en-US" sz="1400" b="0" dirty="0" err="1">
                <a:solidFill>
                  <a:srgbClr val="685718"/>
                </a:solidFill>
              </a:rPr>
              <a:t>giá</a:t>
            </a:r>
            <a:r>
              <a:rPr lang="en-US" sz="1400" b="0" dirty="0">
                <a:solidFill>
                  <a:srgbClr val="685718"/>
                </a:solidFill>
              </a:rPr>
              <a:t> size 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0BB73B-FFA3-0422-D3D2-0135616C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68" y="1336063"/>
            <a:ext cx="2129263" cy="1235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756CCC-D600-3114-9E63-D8B09D65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9" y="2687401"/>
            <a:ext cx="2567328" cy="23524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38E0F44-8DCE-51AF-27FF-A7683E306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586" y="2684090"/>
            <a:ext cx="2567328" cy="23524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7A70EE-32A9-EDAF-A006-23A624CAE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083" y="2684041"/>
            <a:ext cx="2567382" cy="23524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4EC16F-CE7B-D66F-61E2-0315FFDB9CC6}"/>
              </a:ext>
            </a:extLst>
          </p:cNvPr>
          <p:cNvSpPr txBox="1"/>
          <p:nvPr/>
        </p:nvSpPr>
        <p:spPr>
          <a:xfrm>
            <a:off x="4518429" y="995607"/>
            <a:ext cx="4244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Nhận</a:t>
            </a:r>
            <a:r>
              <a:rPr lang="en-US" sz="1000" b="1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xét</a:t>
            </a:r>
            <a:r>
              <a:rPr lang="en-US" sz="1000" b="1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: </a:t>
            </a:r>
            <a:endParaRPr lang="en-US" sz="1000" dirty="0">
              <a:solidFill>
                <a:srgbClr val="685718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Bánh size M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đang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có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doanh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ở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mức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giá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16.0$, 16.5$,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và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16.75$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không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quá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nhiều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chênh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lệch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(4.4k, 3.2k,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và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4.4k).</a:t>
            </a:r>
          </a:p>
          <a:p>
            <a:b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Giải</a:t>
            </a:r>
            <a:r>
              <a:rPr lang="en-US" sz="1000" b="1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pháp</a:t>
            </a:r>
            <a:r>
              <a:rPr lang="en-US" sz="1000" b="1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:</a:t>
            </a:r>
            <a:endParaRPr lang="en-US" sz="1000" dirty="0">
              <a:solidFill>
                <a:srgbClr val="685718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Tăng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hết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unit price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size M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đang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có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doanh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cao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nhất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cùng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lên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mức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17.0$.</a:t>
            </a:r>
            <a:b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Mục</a:t>
            </a:r>
            <a:r>
              <a:rPr lang="en-US" sz="1000" b="1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đích</a:t>
            </a:r>
            <a:r>
              <a:rPr lang="en-US" sz="1000" b="1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:</a:t>
            </a:r>
            <a:endParaRPr lang="en-US" sz="1000" dirty="0">
              <a:solidFill>
                <a:srgbClr val="685718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Tăng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lợi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nhuận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cho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bánh size M</a:t>
            </a:r>
          </a:p>
          <a:p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Tăng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tỷ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lệ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khách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hàng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muốn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upsize </a:t>
            </a:r>
            <a:r>
              <a:rPr lang="en-US" sz="1000" dirty="0" err="1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lên</a:t>
            </a:r>
            <a: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  <a:t> bánh size L</a:t>
            </a:r>
            <a:endParaRPr lang="en-US" sz="1000" b="0" dirty="0">
              <a:solidFill>
                <a:srgbClr val="685718"/>
              </a:solidFill>
              <a:effectLst/>
              <a:latin typeface="+mj-lt"/>
              <a:cs typeface="Arial" panose="020B0604020202020204" pitchFamily="34" charset="0"/>
            </a:endParaRPr>
          </a:p>
          <a:p>
            <a:br>
              <a:rPr lang="en-US" sz="1000" dirty="0">
                <a:solidFill>
                  <a:srgbClr val="685718"/>
                </a:solidFill>
                <a:latin typeface="+mj-lt"/>
                <a:cs typeface="Arial" panose="020B0604020202020204" pitchFamily="34" charset="0"/>
              </a:rPr>
            </a:br>
            <a:endParaRPr lang="en-US" sz="1000" dirty="0">
              <a:solidFill>
                <a:srgbClr val="685718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3785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809</Words>
  <Application>Microsoft Office PowerPoint</Application>
  <PresentationFormat>On-screen Show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Grandstander Black</vt:lpstr>
      <vt:lpstr>Times New Roman</vt:lpstr>
      <vt:lpstr>Arial</vt:lpstr>
      <vt:lpstr>Calibri</vt:lpstr>
      <vt:lpstr>Courier New</vt:lpstr>
      <vt:lpstr>Calibri Light</vt:lpstr>
      <vt:lpstr>Grandstander</vt:lpstr>
      <vt:lpstr>Verdana</vt:lpstr>
      <vt:lpstr>Retrospect</vt:lpstr>
      <vt:lpstr>PIZZA RESTAURANT SALES </vt:lpstr>
      <vt:lpstr>Tổng quan data</vt:lpstr>
      <vt:lpstr>Tổng quan  dữ liệu</vt:lpstr>
      <vt:lpstr>VỀ BỘ DỮ LIỆU</vt:lpstr>
      <vt:lpstr>Câu hỏi nghiên cứu</vt:lpstr>
      <vt:lpstr>PowerPoint Presentation</vt:lpstr>
      <vt:lpstr>Phân tích &amp; Giải pháp</vt:lpstr>
      <vt:lpstr>PHÂN TÍCH TỔNG QUAN</vt:lpstr>
      <vt:lpstr>Giải pháp 1: Tăng doanh thu</vt:lpstr>
      <vt:lpstr>Giải pháp 1: Tăng doanh thu</vt:lpstr>
      <vt:lpstr>Giải pháp 1: Tăng doanh thu</vt:lpstr>
      <vt:lpstr>Giải pháp 1: Tăng doanh thu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RESTAURANT SALES</dc:title>
  <dc:creator>admin</dc:creator>
  <cp:lastModifiedBy>Lan Anh</cp:lastModifiedBy>
  <cp:revision>2</cp:revision>
  <dcterms:modified xsi:type="dcterms:W3CDTF">2023-01-09T07:17:53Z</dcterms:modified>
</cp:coreProperties>
</file>