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28ab583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28ab583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28ab583b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28ab583b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28ab583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28ab583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28ab583b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28ab583b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28ab583b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28ab583b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28ab583b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28ab583b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28ab583b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28ab583b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.png"/><Relationship Id="rId5" Type="http://schemas.openxmlformats.org/officeDocument/2006/relationships/image" Target="../media/image5.jpg"/><Relationship Id="rId6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Break Schedule App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Optimizing Employee Scheduling through Role-Based Access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What is the Break Schedule App?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784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 mobile app for managing break schedules at Target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Designed to support store hierarchy: Store Directors, ETLs, TLs, and TMs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Ensures fair break allocation and real-time schedule syncing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 title="IMG_3322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1925" y="2929375"/>
            <a:ext cx="1747200" cy="16395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Why This Project Matters?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1751400" y="1418025"/>
            <a:ext cx="7316400" cy="17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Manual break tracking causes confusion and inconsistencies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Cloud-synced schedules reduce errors and improve transparency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Montserrat"/>
              <a:buChar char="●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Role-based views empower leaders without overwhelming team members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Technologies Used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Frontend: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SwiftUI (Xcode)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Backend: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CloudKit (Apple’s iCloud framework)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Database: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CloudKit Public and Private databases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Authentication: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Apple Sign-In + Username/Password login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Other Tools:</a:t>
            </a: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GitHub, Figma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 title="Image 4-24-25 at 12.40 PM.jpg"/>
          <p:cNvPicPr preferRelativeResize="0"/>
          <p:nvPr/>
        </p:nvPicPr>
        <p:blipFill rotWithShape="1">
          <a:blip r:embed="rId4">
            <a:alphaModFix/>
          </a:blip>
          <a:srcRect b="0" l="11468" r="6321" t="0"/>
          <a:stretch/>
        </p:blipFill>
        <p:spPr>
          <a:xfrm>
            <a:off x="4451925" y="2926475"/>
            <a:ext cx="1747200" cy="1645285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 title="Image 4-24-25 at 12.29 PM.jpg"/>
          <p:cNvPicPr preferRelativeResize="0"/>
          <p:nvPr/>
        </p:nvPicPr>
        <p:blipFill rotWithShape="1">
          <a:blip r:embed="rId3">
            <a:alphaModFix/>
          </a:blip>
          <a:srcRect b="2229" l="0" r="0" t="0"/>
          <a:stretch/>
        </p:blipFill>
        <p:spPr>
          <a:xfrm>
            <a:off x="4193375" y="2824950"/>
            <a:ext cx="3188377" cy="1978574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Gantt Chart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 title="Image 4-24-25 at 12.25 PM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05326" y="546650"/>
            <a:ext cx="3133350" cy="1466251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3" name="Google Shape;93;p17" title="Image 4-24-25 at 12.25 PM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439725"/>
            <a:ext cx="3188374" cy="1978575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Use Case Diagram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 title="Image 4-9-25 at 11.51 PM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4675" y="1118463"/>
            <a:ext cx="4450094" cy="3820975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Wireframe/Prototype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70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 title="Image 4-17-25 at 3.07 PM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700" y="1170125"/>
            <a:ext cx="5010600" cy="3585674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Entity Relationship Diagram (ERD)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5" name="Google Shape;115;p20" title="Image 4-23-25 at 12.38 PM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763" y="1152475"/>
            <a:ext cx="2938474" cy="38271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229200"/>
            <a:ext cx="1914300" cy="191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9700" y="0"/>
            <a:ext cx="1914300" cy="19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